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1"/>
  </p:sldMasterIdLst>
  <p:sldIdLst>
    <p:sldId id="256" r:id="rId2"/>
  </p:sldIdLst>
  <p:sldSz cx="9601200" cy="12801600" type="A3"/>
  <p:notesSz cx="7104063" cy="10234613"/>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33"/>
    <a:srgbClr val="6666FF"/>
    <a:srgbClr val="CCCCFF"/>
    <a:srgbClr val="3494BA"/>
    <a:srgbClr val="FFFF99"/>
    <a:srgbClr val="CC9900"/>
    <a:srgbClr val="FF9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100" d="100"/>
          <a:sy n="100" d="100"/>
        </p:scale>
        <p:origin x="830" y="-42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10.png>
</file>

<file path=ppt/media/image11.jpeg>
</file>

<file path=ppt/media/image12.tmp>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2" name="Picture 2" descr="\\DROBO-FS\QuickDrops\JB\PPTX NG\Droplets\LightingOverlay.png"/>
          <p:cNvPicPr>
            <a:picLocks noChangeAspect="1" noChangeArrowheads="1"/>
          </p:cNvPicPr>
          <p:nvPr/>
        </p:nvPicPr>
        <p:blipFill>
          <a:blip r:embed="rId2">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601202" cy="12801602"/>
          </a:xfrm>
          <a:prstGeom prst="rect">
            <a:avLst/>
          </a:prstGeom>
          <a:noFill/>
          <a:extLst>
            <a:ext uri="{909E8E84-426E-40dd-AFC4-6F175D3DCCD1}">
              <a14:hiddenFill xmlns:a14="http://schemas.microsoft.com/office/drawing/2010/main" xmlns="">
                <a:solidFill>
                  <a:srgbClr val="FFFFFF"/>
                </a:solidFill>
              </a14:hiddenFill>
            </a:ext>
          </a:extLst>
        </p:spPr>
      </p:pic>
      <p:grpSp>
        <p:nvGrpSpPr>
          <p:cNvPr id="66" name="Group 65"/>
          <p:cNvGrpSpPr/>
          <p:nvPr/>
        </p:nvGrpSpPr>
        <p:grpSpPr>
          <a:xfrm>
            <a:off x="0" y="1"/>
            <a:ext cx="2420304" cy="12801602"/>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67"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68"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9"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0"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71"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2"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3"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4"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5"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6"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7"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8"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9"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0"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1"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2"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3"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4"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5"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6"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7"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8"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9"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0"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1"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2"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3"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4"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5"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96"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7"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8"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9"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0"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1"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2"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3"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4"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5"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6"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7"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08"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9"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0"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1"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2"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3"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4"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5"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6"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7"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8"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9"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0"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995250" y="2095078"/>
            <a:ext cx="6923365" cy="4456853"/>
          </a:xfrm>
        </p:spPr>
        <p:txBody>
          <a:bodyPr anchor="b">
            <a:normAutofit/>
          </a:bodyPr>
          <a:lstStyle>
            <a:lvl1pPr algn="l">
              <a:defRPr sz="504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995250" y="6723804"/>
            <a:ext cx="6923365" cy="3090756"/>
          </a:xfrm>
        </p:spPr>
        <p:txBody>
          <a:bodyPr>
            <a:normAutofit/>
          </a:bodyPr>
          <a:lstStyle>
            <a:lvl1pPr marL="0" indent="0" algn="l">
              <a:buNone/>
              <a:defRPr sz="2100" cap="all" baseline="0">
                <a:solidFill>
                  <a:schemeClr val="tx2"/>
                </a:solidFill>
              </a:defRPr>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s-ES"/>
              <a:t>Haga clic para editar el estilo de subtítulo del patrón</a:t>
            </a:r>
            <a:endParaRPr lang="en-US" dirty="0"/>
          </a:p>
        </p:txBody>
      </p:sp>
      <p:sp>
        <p:nvSpPr>
          <p:cNvPr id="4" name="Date Placeholder 3"/>
          <p:cNvSpPr>
            <a:spLocks noGrp="1"/>
          </p:cNvSpPr>
          <p:nvPr>
            <p:ph type="dt" sz="half" idx="10"/>
          </p:nvPr>
        </p:nvSpPr>
        <p:spPr>
          <a:xfrm>
            <a:off x="6091105" y="10099045"/>
            <a:ext cx="2160270" cy="681567"/>
          </a:xfrm>
        </p:spPr>
        <p:txBody>
          <a:bodyPr/>
          <a:lstStyle/>
          <a:p>
            <a:fld id="{1F175B64-D649-4C2A-99E8-6EC12922AA27}" type="datetimeFigureOut">
              <a:rPr lang="es-MX" smtClean="0"/>
              <a:t>23/09/2020</a:t>
            </a:fld>
            <a:endParaRPr lang="es-MX"/>
          </a:p>
        </p:txBody>
      </p:sp>
      <p:sp>
        <p:nvSpPr>
          <p:cNvPr id="5" name="Footer Placeholder 4"/>
          <p:cNvSpPr>
            <a:spLocks noGrp="1"/>
          </p:cNvSpPr>
          <p:nvPr>
            <p:ph type="ftr" sz="quarter" idx="11"/>
          </p:nvPr>
        </p:nvSpPr>
        <p:spPr>
          <a:xfrm>
            <a:off x="1995250" y="10099045"/>
            <a:ext cx="4035848" cy="681567"/>
          </a:xfrm>
        </p:spPr>
        <p:txBody>
          <a:bodyPr/>
          <a:lstStyle/>
          <a:p>
            <a:endParaRPr lang="es-MX"/>
          </a:p>
        </p:txBody>
      </p:sp>
      <p:sp>
        <p:nvSpPr>
          <p:cNvPr id="6" name="Slide Number Placeholder 5"/>
          <p:cNvSpPr>
            <a:spLocks noGrp="1"/>
          </p:cNvSpPr>
          <p:nvPr>
            <p:ph type="sldNum" sz="quarter" idx="12"/>
          </p:nvPr>
        </p:nvSpPr>
        <p:spPr>
          <a:xfrm>
            <a:off x="8311384" y="10099041"/>
            <a:ext cx="607233" cy="681567"/>
          </a:xfrm>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1966674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98861" y="8035375"/>
            <a:ext cx="7805979" cy="1529463"/>
          </a:xfrm>
        </p:spPr>
        <p:txBody>
          <a:bodyPr anchor="b">
            <a:normAutofit/>
          </a:bodyPr>
          <a:lstStyle>
            <a:lvl1pPr>
              <a:defRPr sz="336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898861" y="1131995"/>
            <a:ext cx="7805979" cy="6159586"/>
          </a:xfrm>
          <a:prstGeom prst="round2DiagRect">
            <a:avLst>
              <a:gd name="adj1" fmla="val 5101"/>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36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898825" y="9564837"/>
            <a:ext cx="7804801" cy="1273948"/>
          </a:xfrm>
        </p:spPr>
        <p:txBody>
          <a:bodyPr>
            <a:normAutofit/>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s-ES"/>
              <a:t>Editar el estilo de texto del patrón</a:t>
            </a:r>
          </a:p>
        </p:txBody>
      </p:sp>
      <p:sp>
        <p:nvSpPr>
          <p:cNvPr id="5" name="Date Placeholder 4"/>
          <p:cNvSpPr>
            <a:spLocks noGrp="1"/>
          </p:cNvSpPr>
          <p:nvPr>
            <p:ph type="dt" sz="half" idx="10"/>
          </p:nvPr>
        </p:nvSpPr>
        <p:spPr/>
        <p:txBody>
          <a:bodyPr/>
          <a:lstStyle/>
          <a:p>
            <a:fld id="{1F175B64-D649-4C2A-99E8-6EC12922AA27}" type="datetimeFigureOut">
              <a:rPr lang="es-MX" smtClean="0"/>
              <a:t>23/09/2020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2986713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98898" y="1137920"/>
            <a:ext cx="7800939" cy="6400800"/>
          </a:xfrm>
        </p:spPr>
        <p:txBody>
          <a:bodyPr anchor="ctr">
            <a:normAutofit/>
          </a:bodyPr>
          <a:lstStyle>
            <a:lvl1pPr>
              <a:defRPr sz="378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98861" y="8249921"/>
            <a:ext cx="7799761" cy="2560318"/>
          </a:xfrm>
        </p:spPr>
        <p:txBody>
          <a:bodyPr anchor="ctr">
            <a:normAutofit/>
          </a:bodyPr>
          <a:lstStyle>
            <a:lvl1pPr marL="0" indent="0">
              <a:buNone/>
              <a:defRPr sz="189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s-ES"/>
              <a:t>Editar el estilo de texto del patrón</a:t>
            </a:r>
          </a:p>
        </p:txBody>
      </p:sp>
      <p:sp>
        <p:nvSpPr>
          <p:cNvPr id="5" name="Date Placeholder 4"/>
          <p:cNvSpPr>
            <a:spLocks noGrp="1"/>
          </p:cNvSpPr>
          <p:nvPr>
            <p:ph type="dt" sz="half" idx="10"/>
          </p:nvPr>
        </p:nvSpPr>
        <p:spPr/>
        <p:txBody>
          <a:bodyPr/>
          <a:lstStyle/>
          <a:p>
            <a:fld id="{1F175B64-D649-4C2A-99E8-6EC12922AA27}" type="datetimeFigureOut">
              <a:rPr lang="es-MX" smtClean="0"/>
              <a:t>23/09/2020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32700488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38892" y="1137921"/>
            <a:ext cx="7325917" cy="5130401"/>
          </a:xfrm>
        </p:spPr>
        <p:txBody>
          <a:bodyPr anchor="ctr">
            <a:normAutofit/>
          </a:bodyPr>
          <a:lstStyle>
            <a:lvl1pPr>
              <a:defRPr sz="378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355008" y="6282373"/>
            <a:ext cx="6892435" cy="1024740"/>
          </a:xfrm>
        </p:spPr>
        <p:txBody>
          <a:bodyPr anchor="t">
            <a:normAutofit/>
          </a:bodyPr>
          <a:lstStyle>
            <a:lvl1pPr marL="0" indent="0">
              <a:buNone/>
              <a:defRPr sz="147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s-ES"/>
              <a:t>Editar el estilo de texto del patrón</a:t>
            </a:r>
          </a:p>
        </p:txBody>
      </p:sp>
      <p:sp>
        <p:nvSpPr>
          <p:cNvPr id="4" name="Text Placeholder 3"/>
          <p:cNvSpPr>
            <a:spLocks noGrp="1"/>
          </p:cNvSpPr>
          <p:nvPr>
            <p:ph type="body" sz="half" idx="2"/>
          </p:nvPr>
        </p:nvSpPr>
        <p:spPr>
          <a:xfrm>
            <a:off x="898861" y="8045182"/>
            <a:ext cx="7800977" cy="2780393"/>
          </a:xfrm>
        </p:spPr>
        <p:txBody>
          <a:bodyPr anchor="ctr">
            <a:normAutofit/>
          </a:bodyPr>
          <a:lstStyle>
            <a:lvl1pPr marL="0" indent="0">
              <a:buNone/>
              <a:defRPr sz="189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s-ES"/>
              <a:t>Editar el estilo de texto del patrón</a:t>
            </a:r>
          </a:p>
        </p:txBody>
      </p:sp>
      <p:sp>
        <p:nvSpPr>
          <p:cNvPr id="5" name="Date Placeholder 4"/>
          <p:cNvSpPr>
            <a:spLocks noGrp="1"/>
          </p:cNvSpPr>
          <p:nvPr>
            <p:ph type="dt" sz="half" idx="10"/>
          </p:nvPr>
        </p:nvSpPr>
        <p:spPr/>
        <p:txBody>
          <a:bodyPr/>
          <a:lstStyle/>
          <a:p>
            <a:fld id="{1F175B64-D649-4C2A-99E8-6EC12922AA27}" type="datetimeFigureOut">
              <a:rPr lang="es-MX" smtClean="0"/>
              <a:t>23/09/2020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DB745DD-0EBB-409B-AF2A-047696F0524B}" type="slidenum">
              <a:rPr lang="es-MX" smtClean="0"/>
              <a:t>‹Nº›</a:t>
            </a:fld>
            <a:endParaRPr lang="es-MX"/>
          </a:p>
        </p:txBody>
      </p:sp>
      <p:sp>
        <p:nvSpPr>
          <p:cNvPr id="52" name="TextBox 51"/>
          <p:cNvSpPr txBox="1"/>
          <p:nvPr/>
        </p:nvSpPr>
        <p:spPr>
          <a:xfrm>
            <a:off x="731408" y="1341122"/>
            <a:ext cx="480060" cy="1091582"/>
          </a:xfrm>
          <a:prstGeom prst="rect">
            <a:avLst/>
          </a:prstGeom>
        </p:spPr>
        <p:txBody>
          <a:bodyPr vert="horz" lIns="96012" tIns="48006" rIns="96012" bIns="48006"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400" dirty="0">
                <a:solidFill>
                  <a:schemeClr val="tx1"/>
                </a:solidFill>
                <a:effectLst/>
              </a:rPr>
              <a:t>“</a:t>
            </a:r>
          </a:p>
        </p:txBody>
      </p:sp>
      <p:sp>
        <p:nvSpPr>
          <p:cNvPr id="53" name="TextBox 52"/>
          <p:cNvSpPr txBox="1"/>
          <p:nvPr/>
        </p:nvSpPr>
        <p:spPr>
          <a:xfrm>
            <a:off x="8208347" y="5161281"/>
            <a:ext cx="480060" cy="1091582"/>
          </a:xfrm>
          <a:prstGeom prst="rect">
            <a:avLst/>
          </a:prstGeom>
        </p:spPr>
        <p:txBody>
          <a:bodyPr vert="horz" lIns="96012" tIns="48006" rIns="96012" bIns="48006"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400" dirty="0">
                <a:solidFill>
                  <a:schemeClr val="tx1"/>
                </a:solidFill>
                <a:effectLst/>
              </a:rPr>
              <a:t>”</a:t>
            </a:r>
          </a:p>
        </p:txBody>
      </p:sp>
    </p:spTree>
    <p:extLst>
      <p:ext uri="{BB962C8B-B14F-4D97-AF65-F5344CB8AC3E}">
        <p14:creationId xmlns:p14="http://schemas.microsoft.com/office/powerpoint/2010/main" val="6449271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898861" y="3983546"/>
            <a:ext cx="7800976" cy="4688759"/>
          </a:xfrm>
        </p:spPr>
        <p:txBody>
          <a:bodyPr anchor="b">
            <a:normAutofit/>
          </a:bodyPr>
          <a:lstStyle>
            <a:lvl1pPr>
              <a:defRPr sz="378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98825" y="8694289"/>
            <a:ext cx="7799798" cy="2129202"/>
          </a:xfrm>
        </p:spPr>
        <p:txBody>
          <a:bodyPr anchor="t">
            <a:normAutofit/>
          </a:bodyPr>
          <a:lstStyle>
            <a:lvl1pPr marL="0" indent="0">
              <a:buNone/>
              <a:defRPr sz="189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s-ES"/>
              <a:t>Editar el estilo de texto del patrón</a:t>
            </a:r>
          </a:p>
        </p:txBody>
      </p:sp>
      <p:sp>
        <p:nvSpPr>
          <p:cNvPr id="5" name="Date Placeholder 4"/>
          <p:cNvSpPr>
            <a:spLocks noGrp="1"/>
          </p:cNvSpPr>
          <p:nvPr>
            <p:ph type="dt" sz="half" idx="10"/>
          </p:nvPr>
        </p:nvSpPr>
        <p:spPr/>
        <p:txBody>
          <a:bodyPr/>
          <a:lstStyle/>
          <a:p>
            <a:fld id="{1F175B64-D649-4C2A-99E8-6EC12922AA27}" type="datetimeFigureOut">
              <a:rPr lang="es-MX" smtClean="0"/>
              <a:t>23/09/2020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41277912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898864" y="1137920"/>
            <a:ext cx="7800974" cy="3556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898861" y="4992331"/>
            <a:ext cx="2517558" cy="1280160"/>
          </a:xfrm>
        </p:spPr>
        <p:txBody>
          <a:bodyPr anchor="b">
            <a:noAutofit/>
          </a:bodyPr>
          <a:lstStyle>
            <a:lvl1pPr marL="0" indent="0">
              <a:lnSpc>
                <a:spcPct val="90000"/>
              </a:lnSpc>
              <a:buNone/>
              <a:defRPr sz="2100" b="0" cap="all" baseline="0">
                <a:solidFill>
                  <a:schemeClr val="tx1"/>
                </a:solidFill>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s-ES"/>
              <a:t>Editar el estilo de texto del patrón</a:t>
            </a:r>
          </a:p>
        </p:txBody>
      </p:sp>
      <p:sp>
        <p:nvSpPr>
          <p:cNvPr id="8" name="Text Placeholder 3"/>
          <p:cNvSpPr>
            <a:spLocks noGrp="1"/>
          </p:cNvSpPr>
          <p:nvPr>
            <p:ph type="body" sz="half" idx="15"/>
          </p:nvPr>
        </p:nvSpPr>
        <p:spPr>
          <a:xfrm>
            <a:off x="898862" y="6272491"/>
            <a:ext cx="2516254" cy="4537747"/>
          </a:xfrm>
        </p:spPr>
        <p:txBody>
          <a:bodyPr anchor="t">
            <a:normAutofit/>
          </a:bodyPr>
          <a:lstStyle>
            <a:lvl1pPr marL="0" indent="0">
              <a:buNone/>
              <a:defRPr sz="1470"/>
            </a:lvl1pPr>
            <a:lvl2pPr marL="480060" indent="0">
              <a:buNone/>
              <a:defRPr sz="1260"/>
            </a:lvl2pPr>
            <a:lvl3pPr marL="960120" indent="0">
              <a:buNone/>
              <a:defRPr sz="1050"/>
            </a:lvl3pPr>
            <a:lvl4pPr marL="1440180" indent="0">
              <a:buNone/>
              <a:defRPr sz="945"/>
            </a:lvl4pPr>
            <a:lvl5pPr marL="1920240" indent="0">
              <a:buNone/>
              <a:defRPr sz="945"/>
            </a:lvl5pPr>
            <a:lvl6pPr marL="2400300" indent="0">
              <a:buNone/>
              <a:defRPr sz="945"/>
            </a:lvl6pPr>
            <a:lvl7pPr marL="2880360" indent="0">
              <a:buNone/>
              <a:defRPr sz="945"/>
            </a:lvl7pPr>
            <a:lvl8pPr marL="3360420" indent="0">
              <a:buNone/>
              <a:defRPr sz="945"/>
            </a:lvl8pPr>
            <a:lvl9pPr marL="3840480" indent="0">
              <a:buNone/>
              <a:defRPr sz="945"/>
            </a:lvl9pPr>
          </a:lstStyle>
          <a:p>
            <a:pPr lvl="0"/>
            <a:r>
              <a:rPr lang="es-ES"/>
              <a:t>Editar el estilo de texto del patrón</a:t>
            </a:r>
          </a:p>
        </p:txBody>
      </p:sp>
      <p:sp>
        <p:nvSpPr>
          <p:cNvPr id="9" name="Text Placeholder 4"/>
          <p:cNvSpPr>
            <a:spLocks noGrp="1"/>
          </p:cNvSpPr>
          <p:nvPr>
            <p:ph type="body" sz="quarter" idx="3"/>
          </p:nvPr>
        </p:nvSpPr>
        <p:spPr>
          <a:xfrm>
            <a:off x="3555380" y="4998252"/>
            <a:ext cx="2507703" cy="1280160"/>
          </a:xfrm>
        </p:spPr>
        <p:txBody>
          <a:bodyPr anchor="b">
            <a:noAutofit/>
          </a:bodyPr>
          <a:lstStyle>
            <a:lvl1pPr marL="0" indent="0">
              <a:lnSpc>
                <a:spcPct val="90000"/>
              </a:lnSpc>
              <a:buNone/>
              <a:defRPr sz="2100" b="0" cap="all" baseline="0">
                <a:solidFill>
                  <a:schemeClr val="tx1"/>
                </a:solidFill>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s-ES"/>
              <a:t>Editar el estilo de texto del patrón</a:t>
            </a:r>
          </a:p>
        </p:txBody>
      </p:sp>
      <p:sp>
        <p:nvSpPr>
          <p:cNvPr id="10" name="Text Placeholder 3"/>
          <p:cNvSpPr>
            <a:spLocks noGrp="1"/>
          </p:cNvSpPr>
          <p:nvPr>
            <p:ph type="body" sz="half" idx="16"/>
          </p:nvPr>
        </p:nvSpPr>
        <p:spPr>
          <a:xfrm>
            <a:off x="3555379" y="6278412"/>
            <a:ext cx="2508406" cy="4537747"/>
          </a:xfrm>
        </p:spPr>
        <p:txBody>
          <a:bodyPr anchor="t">
            <a:normAutofit/>
          </a:bodyPr>
          <a:lstStyle>
            <a:lvl1pPr marL="0" indent="0">
              <a:buNone/>
              <a:defRPr sz="1470"/>
            </a:lvl1pPr>
            <a:lvl2pPr marL="480060" indent="0">
              <a:buNone/>
              <a:defRPr sz="1260"/>
            </a:lvl2pPr>
            <a:lvl3pPr marL="960120" indent="0">
              <a:buNone/>
              <a:defRPr sz="1050"/>
            </a:lvl3pPr>
            <a:lvl4pPr marL="1440180" indent="0">
              <a:buNone/>
              <a:defRPr sz="945"/>
            </a:lvl4pPr>
            <a:lvl5pPr marL="1920240" indent="0">
              <a:buNone/>
              <a:defRPr sz="945"/>
            </a:lvl5pPr>
            <a:lvl6pPr marL="2400300" indent="0">
              <a:buNone/>
              <a:defRPr sz="945"/>
            </a:lvl6pPr>
            <a:lvl7pPr marL="2880360" indent="0">
              <a:buNone/>
              <a:defRPr sz="945"/>
            </a:lvl7pPr>
            <a:lvl8pPr marL="3360420" indent="0">
              <a:buNone/>
              <a:defRPr sz="945"/>
            </a:lvl8pPr>
            <a:lvl9pPr marL="3840480" indent="0">
              <a:buNone/>
              <a:defRPr sz="945"/>
            </a:lvl9pPr>
          </a:lstStyle>
          <a:p>
            <a:pPr lvl="0"/>
            <a:r>
              <a:rPr lang="es-ES"/>
              <a:t>Editar el estilo de texto del patrón</a:t>
            </a:r>
          </a:p>
        </p:txBody>
      </p:sp>
      <p:sp>
        <p:nvSpPr>
          <p:cNvPr id="11" name="Text Placeholder 4"/>
          <p:cNvSpPr>
            <a:spLocks noGrp="1"/>
          </p:cNvSpPr>
          <p:nvPr>
            <p:ph type="body" sz="quarter" idx="13"/>
          </p:nvPr>
        </p:nvSpPr>
        <p:spPr>
          <a:xfrm>
            <a:off x="6183799" y="4992331"/>
            <a:ext cx="2516037" cy="1280160"/>
          </a:xfrm>
        </p:spPr>
        <p:txBody>
          <a:bodyPr anchor="b">
            <a:noAutofit/>
          </a:bodyPr>
          <a:lstStyle>
            <a:lvl1pPr marL="0" indent="0">
              <a:lnSpc>
                <a:spcPct val="90000"/>
              </a:lnSpc>
              <a:buNone/>
              <a:defRPr sz="2100" b="0" cap="all" baseline="0">
                <a:solidFill>
                  <a:schemeClr val="tx1"/>
                </a:solidFill>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s-ES"/>
              <a:t>Editar el estilo de texto del patrón</a:t>
            </a:r>
          </a:p>
        </p:txBody>
      </p:sp>
      <p:sp>
        <p:nvSpPr>
          <p:cNvPr id="12" name="Text Placeholder 3"/>
          <p:cNvSpPr>
            <a:spLocks noGrp="1"/>
          </p:cNvSpPr>
          <p:nvPr>
            <p:ph type="body" sz="half" idx="17"/>
          </p:nvPr>
        </p:nvSpPr>
        <p:spPr>
          <a:xfrm>
            <a:off x="6183799" y="6272491"/>
            <a:ext cx="2516037" cy="4537747"/>
          </a:xfrm>
        </p:spPr>
        <p:txBody>
          <a:bodyPr anchor="t">
            <a:normAutofit/>
          </a:bodyPr>
          <a:lstStyle>
            <a:lvl1pPr marL="0" indent="0">
              <a:buNone/>
              <a:defRPr sz="1470"/>
            </a:lvl1pPr>
            <a:lvl2pPr marL="480060" indent="0">
              <a:buNone/>
              <a:defRPr sz="1260"/>
            </a:lvl2pPr>
            <a:lvl3pPr marL="960120" indent="0">
              <a:buNone/>
              <a:defRPr sz="1050"/>
            </a:lvl3pPr>
            <a:lvl4pPr marL="1440180" indent="0">
              <a:buNone/>
              <a:defRPr sz="945"/>
            </a:lvl4pPr>
            <a:lvl5pPr marL="1920240" indent="0">
              <a:buNone/>
              <a:defRPr sz="945"/>
            </a:lvl5pPr>
            <a:lvl6pPr marL="2400300" indent="0">
              <a:buNone/>
              <a:defRPr sz="945"/>
            </a:lvl6pPr>
            <a:lvl7pPr marL="2880360" indent="0">
              <a:buNone/>
              <a:defRPr sz="945"/>
            </a:lvl7pPr>
            <a:lvl8pPr marL="3360420" indent="0">
              <a:buNone/>
              <a:defRPr sz="945"/>
            </a:lvl8pPr>
            <a:lvl9pPr marL="3840480" indent="0">
              <a:buNone/>
              <a:defRPr sz="945"/>
            </a:lvl9pPr>
          </a:lstStyle>
          <a:p>
            <a:pPr lvl="0"/>
            <a:r>
              <a:rPr lang="es-ES"/>
              <a:t>Editar el estilo de texto del patrón</a:t>
            </a:r>
          </a:p>
        </p:txBody>
      </p:sp>
      <p:sp>
        <p:nvSpPr>
          <p:cNvPr id="3" name="Date Placeholder 2"/>
          <p:cNvSpPr>
            <a:spLocks noGrp="1"/>
          </p:cNvSpPr>
          <p:nvPr>
            <p:ph type="dt" sz="half" idx="10"/>
          </p:nvPr>
        </p:nvSpPr>
        <p:spPr/>
        <p:txBody>
          <a:bodyPr/>
          <a:lstStyle/>
          <a:p>
            <a:fld id="{1F175B64-D649-4C2A-99E8-6EC12922AA27}" type="datetimeFigureOut">
              <a:rPr lang="es-MX" smtClean="0"/>
              <a:t>23/09/2020</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11310028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898862" y="1137920"/>
            <a:ext cx="7800974" cy="3556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898863" y="8221913"/>
            <a:ext cx="2516252" cy="1075689"/>
          </a:xfrm>
        </p:spPr>
        <p:txBody>
          <a:bodyPr anchor="b">
            <a:noAutofit/>
          </a:bodyPr>
          <a:lstStyle>
            <a:lvl1pPr marL="0" indent="0">
              <a:lnSpc>
                <a:spcPct val="90000"/>
              </a:lnSpc>
              <a:buNone/>
              <a:defRPr sz="2100" b="0" cap="all" baseline="0">
                <a:solidFill>
                  <a:schemeClr val="tx1"/>
                </a:solidFill>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s-ES"/>
              <a:t>Editar el estilo de texto del patrón</a:t>
            </a:r>
          </a:p>
        </p:txBody>
      </p:sp>
      <p:sp>
        <p:nvSpPr>
          <p:cNvPr id="20" name="Picture Placeholder 2"/>
          <p:cNvSpPr>
            <a:spLocks noGrp="1" noChangeAspect="1"/>
          </p:cNvSpPr>
          <p:nvPr>
            <p:ph type="pic" idx="15"/>
          </p:nvPr>
        </p:nvSpPr>
        <p:spPr>
          <a:xfrm>
            <a:off x="898863" y="4978396"/>
            <a:ext cx="2516252" cy="28448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9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898863" y="9297605"/>
            <a:ext cx="2516252" cy="1526640"/>
          </a:xfrm>
        </p:spPr>
        <p:txBody>
          <a:bodyPr anchor="t">
            <a:normAutofit/>
          </a:bodyPr>
          <a:lstStyle>
            <a:lvl1pPr marL="0" indent="0">
              <a:buNone/>
              <a:defRPr sz="1470"/>
            </a:lvl1pPr>
            <a:lvl2pPr marL="480060" indent="0">
              <a:buNone/>
              <a:defRPr sz="1260"/>
            </a:lvl2pPr>
            <a:lvl3pPr marL="960120" indent="0">
              <a:buNone/>
              <a:defRPr sz="1050"/>
            </a:lvl3pPr>
            <a:lvl4pPr marL="1440180" indent="0">
              <a:buNone/>
              <a:defRPr sz="945"/>
            </a:lvl4pPr>
            <a:lvl5pPr marL="1920240" indent="0">
              <a:buNone/>
              <a:defRPr sz="945"/>
            </a:lvl5pPr>
            <a:lvl6pPr marL="2400300" indent="0">
              <a:buNone/>
              <a:defRPr sz="945"/>
            </a:lvl6pPr>
            <a:lvl7pPr marL="2880360" indent="0">
              <a:buNone/>
              <a:defRPr sz="945"/>
            </a:lvl7pPr>
            <a:lvl8pPr marL="3360420" indent="0">
              <a:buNone/>
              <a:defRPr sz="945"/>
            </a:lvl8pPr>
            <a:lvl9pPr marL="3840480" indent="0">
              <a:buNone/>
              <a:defRPr sz="945"/>
            </a:lvl9pPr>
          </a:lstStyle>
          <a:p>
            <a:pPr lvl="0"/>
            <a:r>
              <a:rPr lang="es-ES"/>
              <a:t>Editar el estilo de texto del patrón</a:t>
            </a:r>
          </a:p>
        </p:txBody>
      </p:sp>
      <p:sp>
        <p:nvSpPr>
          <p:cNvPr id="22" name="Text Placeholder 4"/>
          <p:cNvSpPr>
            <a:spLocks noGrp="1"/>
          </p:cNvSpPr>
          <p:nvPr>
            <p:ph type="body" sz="quarter" idx="3"/>
          </p:nvPr>
        </p:nvSpPr>
        <p:spPr>
          <a:xfrm>
            <a:off x="3535130" y="8221913"/>
            <a:ext cx="2520315" cy="1075689"/>
          </a:xfrm>
        </p:spPr>
        <p:txBody>
          <a:bodyPr anchor="b">
            <a:noAutofit/>
          </a:bodyPr>
          <a:lstStyle>
            <a:lvl1pPr marL="0" indent="0">
              <a:lnSpc>
                <a:spcPct val="90000"/>
              </a:lnSpc>
              <a:buNone/>
              <a:defRPr sz="2100" b="0" cap="all" baseline="0">
                <a:solidFill>
                  <a:schemeClr val="tx1"/>
                </a:solidFill>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s-ES"/>
              <a:t>Editar el estilo de texto del patrón</a:t>
            </a:r>
          </a:p>
        </p:txBody>
      </p:sp>
      <p:sp>
        <p:nvSpPr>
          <p:cNvPr id="23" name="Picture Placeholder 2"/>
          <p:cNvSpPr>
            <a:spLocks noGrp="1" noChangeAspect="1"/>
          </p:cNvSpPr>
          <p:nvPr>
            <p:ph type="pic" idx="21"/>
          </p:nvPr>
        </p:nvSpPr>
        <p:spPr>
          <a:xfrm>
            <a:off x="3535130" y="4978396"/>
            <a:ext cx="2519165" cy="28448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9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3533980" y="9297600"/>
            <a:ext cx="2520315" cy="1512638"/>
          </a:xfrm>
        </p:spPr>
        <p:txBody>
          <a:bodyPr anchor="t">
            <a:normAutofit/>
          </a:bodyPr>
          <a:lstStyle>
            <a:lvl1pPr marL="0" indent="0">
              <a:buNone/>
              <a:defRPr sz="1470"/>
            </a:lvl1pPr>
            <a:lvl2pPr marL="480060" indent="0">
              <a:buNone/>
              <a:defRPr sz="1260"/>
            </a:lvl2pPr>
            <a:lvl3pPr marL="960120" indent="0">
              <a:buNone/>
              <a:defRPr sz="1050"/>
            </a:lvl3pPr>
            <a:lvl4pPr marL="1440180" indent="0">
              <a:buNone/>
              <a:defRPr sz="945"/>
            </a:lvl4pPr>
            <a:lvl5pPr marL="1920240" indent="0">
              <a:buNone/>
              <a:defRPr sz="945"/>
            </a:lvl5pPr>
            <a:lvl6pPr marL="2400300" indent="0">
              <a:buNone/>
              <a:defRPr sz="945"/>
            </a:lvl6pPr>
            <a:lvl7pPr marL="2880360" indent="0">
              <a:buNone/>
              <a:defRPr sz="945"/>
            </a:lvl7pPr>
            <a:lvl8pPr marL="3360420" indent="0">
              <a:buNone/>
              <a:defRPr sz="945"/>
            </a:lvl8pPr>
            <a:lvl9pPr marL="3840480" indent="0">
              <a:buNone/>
              <a:defRPr sz="945"/>
            </a:lvl9pPr>
          </a:lstStyle>
          <a:p>
            <a:pPr lvl="0"/>
            <a:r>
              <a:rPr lang="es-ES"/>
              <a:t>Editar el estilo de texto del patrón</a:t>
            </a:r>
          </a:p>
        </p:txBody>
      </p:sp>
      <p:sp>
        <p:nvSpPr>
          <p:cNvPr id="25" name="Text Placeholder 4"/>
          <p:cNvSpPr>
            <a:spLocks noGrp="1"/>
          </p:cNvSpPr>
          <p:nvPr>
            <p:ph type="body" sz="quarter" idx="13"/>
          </p:nvPr>
        </p:nvSpPr>
        <p:spPr>
          <a:xfrm>
            <a:off x="6183897" y="8221911"/>
            <a:ext cx="2512709" cy="1075689"/>
          </a:xfrm>
        </p:spPr>
        <p:txBody>
          <a:bodyPr anchor="b">
            <a:noAutofit/>
          </a:bodyPr>
          <a:lstStyle>
            <a:lvl1pPr marL="0" indent="0">
              <a:lnSpc>
                <a:spcPct val="90000"/>
              </a:lnSpc>
              <a:buNone/>
              <a:defRPr sz="2100" b="0" cap="all" baseline="0">
                <a:solidFill>
                  <a:schemeClr val="tx1"/>
                </a:solidFill>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s-ES"/>
              <a:t>Editar el estilo de texto del patrón</a:t>
            </a:r>
          </a:p>
        </p:txBody>
      </p:sp>
      <p:sp>
        <p:nvSpPr>
          <p:cNvPr id="26" name="Picture Placeholder 2"/>
          <p:cNvSpPr>
            <a:spLocks noGrp="1" noChangeAspect="1"/>
          </p:cNvSpPr>
          <p:nvPr>
            <p:ph type="pic" idx="22"/>
          </p:nvPr>
        </p:nvSpPr>
        <p:spPr>
          <a:xfrm>
            <a:off x="6183799" y="4978396"/>
            <a:ext cx="2516038" cy="28448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9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6183799" y="9297597"/>
            <a:ext cx="2516037" cy="1512644"/>
          </a:xfrm>
        </p:spPr>
        <p:txBody>
          <a:bodyPr anchor="t">
            <a:normAutofit/>
          </a:bodyPr>
          <a:lstStyle>
            <a:lvl1pPr marL="0" indent="0">
              <a:buNone/>
              <a:defRPr sz="1470"/>
            </a:lvl1pPr>
            <a:lvl2pPr marL="480060" indent="0">
              <a:buNone/>
              <a:defRPr sz="1260"/>
            </a:lvl2pPr>
            <a:lvl3pPr marL="960120" indent="0">
              <a:buNone/>
              <a:defRPr sz="1050"/>
            </a:lvl3pPr>
            <a:lvl4pPr marL="1440180" indent="0">
              <a:buNone/>
              <a:defRPr sz="945"/>
            </a:lvl4pPr>
            <a:lvl5pPr marL="1920240" indent="0">
              <a:buNone/>
              <a:defRPr sz="945"/>
            </a:lvl5pPr>
            <a:lvl6pPr marL="2400300" indent="0">
              <a:buNone/>
              <a:defRPr sz="945"/>
            </a:lvl6pPr>
            <a:lvl7pPr marL="2880360" indent="0">
              <a:buNone/>
              <a:defRPr sz="945"/>
            </a:lvl7pPr>
            <a:lvl8pPr marL="3360420" indent="0">
              <a:buNone/>
              <a:defRPr sz="945"/>
            </a:lvl8pPr>
            <a:lvl9pPr marL="3840480" indent="0">
              <a:buNone/>
              <a:defRPr sz="945"/>
            </a:lvl9pPr>
          </a:lstStyle>
          <a:p>
            <a:pPr lvl="0"/>
            <a:r>
              <a:rPr lang="es-ES"/>
              <a:t>Editar el estilo de texto del patrón</a:t>
            </a:r>
          </a:p>
        </p:txBody>
      </p:sp>
      <p:sp>
        <p:nvSpPr>
          <p:cNvPr id="3" name="Date Placeholder 2"/>
          <p:cNvSpPr>
            <a:spLocks noGrp="1"/>
          </p:cNvSpPr>
          <p:nvPr>
            <p:ph type="dt" sz="half" idx="10"/>
          </p:nvPr>
        </p:nvSpPr>
        <p:spPr/>
        <p:txBody>
          <a:bodyPr/>
          <a:lstStyle/>
          <a:p>
            <a:fld id="{1F175B64-D649-4C2A-99E8-6EC12922AA27}" type="datetimeFigureOut">
              <a:rPr lang="es-MX" smtClean="0"/>
              <a:t>23/09/2020</a:t>
            </a:fld>
            <a:endParaRPr lang="es-MX"/>
          </a:p>
        </p:txBody>
      </p:sp>
      <p:sp>
        <p:nvSpPr>
          <p:cNvPr id="4" name="Footer Placeholder 3"/>
          <p:cNvSpPr>
            <a:spLocks noGrp="1"/>
          </p:cNvSpPr>
          <p:nvPr>
            <p:ph type="ftr" sz="quarter" idx="11"/>
          </p:nvPr>
        </p:nvSpPr>
        <p:spPr/>
        <p:txBody>
          <a:bodyPr/>
          <a:lstStyle>
            <a:lvl1pPr>
              <a:defRPr cap="all" baseline="0"/>
            </a:lvl1pPr>
          </a:lstStyle>
          <a:p>
            <a:endParaRPr lang="es-MX"/>
          </a:p>
        </p:txBody>
      </p:sp>
      <p:sp>
        <p:nvSpPr>
          <p:cNvPr id="5" name="Slide Number Placeholder 4"/>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2559660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F175B64-D649-4C2A-99E8-6EC12922AA27}" type="datetimeFigureOut">
              <a:rPr lang="es-MX" smtClean="0"/>
              <a:t>23/09/2020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14452270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0891" y="1137921"/>
            <a:ext cx="1578946" cy="9672322"/>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98860" y="1137921"/>
            <a:ext cx="6102015" cy="9672322"/>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F175B64-D649-4C2A-99E8-6EC12922AA27}" type="datetimeFigureOut">
              <a:rPr lang="es-MX" smtClean="0"/>
              <a:t>23/09/2020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3912593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47" name="Title 1"/>
          <p:cNvSpPr>
            <a:spLocks noGrp="1"/>
          </p:cNvSpPr>
          <p:nvPr>
            <p:ph type="title"/>
          </p:nvPr>
        </p:nvSpPr>
        <p:spPr>
          <a:xfrm>
            <a:off x="898864" y="1154567"/>
            <a:ext cx="7800974" cy="2759997"/>
          </a:xfrm>
        </p:spPr>
        <p:txBody>
          <a:bodyPr/>
          <a:lstStyle/>
          <a:p>
            <a:r>
              <a:rPr lang="es-ES"/>
              <a:t>Haga clic para modificar el estilo de título del patrón</a:t>
            </a:r>
            <a:endParaRPr lang="en-US" dirty="0"/>
          </a:p>
        </p:txBody>
      </p:sp>
      <p:sp>
        <p:nvSpPr>
          <p:cNvPr id="48" name="Content Placeholder 2"/>
          <p:cNvSpPr>
            <a:spLocks noGrp="1"/>
          </p:cNvSpPr>
          <p:nvPr>
            <p:ph idx="1"/>
          </p:nvPr>
        </p:nvSpPr>
        <p:spPr>
          <a:xfrm>
            <a:off x="898864" y="4199043"/>
            <a:ext cx="7800974" cy="6611199"/>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9" name="Date Placeholder 3"/>
          <p:cNvSpPr>
            <a:spLocks noGrp="1"/>
          </p:cNvSpPr>
          <p:nvPr>
            <p:ph type="dt" sz="half" idx="10"/>
          </p:nvPr>
        </p:nvSpPr>
        <p:spPr>
          <a:xfrm>
            <a:off x="5872326" y="10982118"/>
            <a:ext cx="2160270" cy="681567"/>
          </a:xfrm>
        </p:spPr>
        <p:txBody>
          <a:bodyPr/>
          <a:lstStyle/>
          <a:p>
            <a:fld id="{1F175B64-D649-4C2A-99E8-6EC12922AA27}" type="datetimeFigureOut">
              <a:rPr lang="es-MX" smtClean="0"/>
              <a:t>23/09/2020</a:t>
            </a:fld>
            <a:endParaRPr lang="es-MX"/>
          </a:p>
        </p:txBody>
      </p:sp>
      <p:sp>
        <p:nvSpPr>
          <p:cNvPr id="50" name="Footer Placeholder 4"/>
          <p:cNvSpPr>
            <a:spLocks noGrp="1"/>
          </p:cNvSpPr>
          <p:nvPr>
            <p:ph type="ftr" sz="quarter" idx="11"/>
          </p:nvPr>
        </p:nvSpPr>
        <p:spPr>
          <a:xfrm>
            <a:off x="898862" y="10982116"/>
            <a:ext cx="4913456" cy="681567"/>
          </a:xfrm>
        </p:spPr>
        <p:txBody>
          <a:bodyPr/>
          <a:lstStyle/>
          <a:p>
            <a:endParaRPr lang="es-MX"/>
          </a:p>
        </p:txBody>
      </p:sp>
      <p:sp>
        <p:nvSpPr>
          <p:cNvPr id="51" name="Slide Number Placeholder 5"/>
          <p:cNvSpPr>
            <a:spLocks noGrp="1"/>
          </p:cNvSpPr>
          <p:nvPr>
            <p:ph type="sldNum" sz="quarter" idx="12"/>
          </p:nvPr>
        </p:nvSpPr>
        <p:spPr>
          <a:xfrm>
            <a:off x="8092604" y="10982114"/>
            <a:ext cx="607233" cy="681567"/>
          </a:xfrm>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4086878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98861" y="2649225"/>
            <a:ext cx="7800975" cy="5325109"/>
          </a:xfrm>
        </p:spPr>
        <p:txBody>
          <a:bodyPr anchor="b">
            <a:normAutofit/>
          </a:bodyPr>
          <a:lstStyle>
            <a:lvl1pPr>
              <a:defRPr sz="378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98861" y="8258809"/>
            <a:ext cx="7800975" cy="2566249"/>
          </a:xfrm>
        </p:spPr>
        <p:txBody>
          <a:bodyPr>
            <a:normAutofit/>
          </a:bodyPr>
          <a:lstStyle>
            <a:lvl1pPr marL="0" indent="0">
              <a:buNone/>
              <a:defRPr sz="1890" cap="all" baseline="0">
                <a:solidFill>
                  <a:schemeClr val="tx1">
                    <a:tint val="75000"/>
                  </a:schemeClr>
                </a:solidFill>
              </a:defRPr>
            </a:lvl1pPr>
            <a:lvl2pPr marL="480060" indent="0">
              <a:buNone/>
              <a:defRPr sz="1890">
                <a:solidFill>
                  <a:schemeClr val="tx1">
                    <a:tint val="75000"/>
                  </a:schemeClr>
                </a:solidFill>
              </a:defRPr>
            </a:lvl2pPr>
            <a:lvl3pPr marL="960120" indent="0">
              <a:buNone/>
              <a:defRPr sz="1890">
                <a:solidFill>
                  <a:schemeClr val="tx1">
                    <a:tint val="75000"/>
                  </a:schemeClr>
                </a:solidFill>
              </a:defRPr>
            </a:lvl3pPr>
            <a:lvl4pPr marL="1440180" indent="0">
              <a:buNone/>
              <a:defRPr sz="1680">
                <a:solidFill>
                  <a:schemeClr val="tx1">
                    <a:tint val="75000"/>
                  </a:schemeClr>
                </a:solidFill>
              </a:defRPr>
            </a:lvl4pPr>
            <a:lvl5pPr marL="1920240" indent="0">
              <a:buNone/>
              <a:defRPr sz="1680">
                <a:solidFill>
                  <a:schemeClr val="tx1">
                    <a:tint val="75000"/>
                  </a:schemeClr>
                </a:solidFill>
              </a:defRPr>
            </a:lvl5pPr>
            <a:lvl6pPr marL="2400300" indent="0">
              <a:buNone/>
              <a:defRPr sz="1680">
                <a:solidFill>
                  <a:schemeClr val="tx1">
                    <a:tint val="75000"/>
                  </a:schemeClr>
                </a:solidFill>
              </a:defRPr>
            </a:lvl6pPr>
            <a:lvl7pPr marL="2880360" indent="0">
              <a:buNone/>
              <a:defRPr sz="1680">
                <a:solidFill>
                  <a:schemeClr val="tx1">
                    <a:tint val="75000"/>
                  </a:schemeClr>
                </a:solidFill>
              </a:defRPr>
            </a:lvl7pPr>
            <a:lvl8pPr marL="3360420" indent="0">
              <a:buNone/>
              <a:defRPr sz="1680">
                <a:solidFill>
                  <a:schemeClr val="tx1">
                    <a:tint val="75000"/>
                  </a:schemeClr>
                </a:solidFill>
              </a:defRPr>
            </a:lvl8pPr>
            <a:lvl9pPr marL="3840480" indent="0">
              <a:buNone/>
              <a:defRPr sz="168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1F175B64-D649-4C2A-99E8-6EC12922AA27}" type="datetimeFigureOut">
              <a:rPr lang="es-MX" smtClean="0"/>
              <a:t>23/09/2020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666179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98861" y="4199041"/>
            <a:ext cx="3841732" cy="6611199"/>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860609" y="4199041"/>
            <a:ext cx="3839228" cy="6611199"/>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F175B64-D649-4C2A-99E8-6EC12922AA27}" type="datetimeFigureOut">
              <a:rPr lang="es-MX" smtClean="0"/>
              <a:t>23/09/2020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201846308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98861" y="1155704"/>
            <a:ext cx="7800975" cy="27588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32848" y="4199041"/>
            <a:ext cx="3607746" cy="1537969"/>
          </a:xfrm>
        </p:spPr>
        <p:txBody>
          <a:bodyPr anchor="b"/>
          <a:lstStyle>
            <a:lvl1pPr marL="0" indent="0">
              <a:lnSpc>
                <a:spcPct val="90000"/>
              </a:lnSpc>
              <a:buNone/>
              <a:defRPr sz="2520" b="0" cap="all" baseline="0">
                <a:solidFill>
                  <a:schemeClr val="tx1"/>
                </a:solidFill>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s-ES"/>
              <a:t>Editar el estilo de texto del patrón</a:t>
            </a:r>
          </a:p>
        </p:txBody>
      </p:sp>
      <p:sp>
        <p:nvSpPr>
          <p:cNvPr id="4" name="Content Placeholder 3"/>
          <p:cNvSpPr>
            <a:spLocks noGrp="1"/>
          </p:cNvSpPr>
          <p:nvPr>
            <p:ph sz="half" idx="2"/>
          </p:nvPr>
        </p:nvSpPr>
        <p:spPr>
          <a:xfrm>
            <a:off x="898861" y="5737010"/>
            <a:ext cx="3841733" cy="5073229"/>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94592" y="4199039"/>
            <a:ext cx="3605243" cy="1537969"/>
          </a:xfrm>
        </p:spPr>
        <p:txBody>
          <a:bodyPr anchor="b"/>
          <a:lstStyle>
            <a:lvl1pPr marL="0" indent="0">
              <a:lnSpc>
                <a:spcPct val="90000"/>
              </a:lnSpc>
              <a:buNone/>
              <a:defRPr sz="2520" b="0" cap="all" baseline="0">
                <a:solidFill>
                  <a:schemeClr val="tx1"/>
                </a:solidFill>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s-ES"/>
              <a:t>Editar el estilo de texto del patrón</a:t>
            </a:r>
          </a:p>
        </p:txBody>
      </p:sp>
      <p:sp>
        <p:nvSpPr>
          <p:cNvPr id="6" name="Content Placeholder 5"/>
          <p:cNvSpPr>
            <a:spLocks noGrp="1"/>
          </p:cNvSpPr>
          <p:nvPr>
            <p:ph sz="quarter" idx="4"/>
          </p:nvPr>
        </p:nvSpPr>
        <p:spPr>
          <a:xfrm>
            <a:off x="4860608" y="5737010"/>
            <a:ext cx="3839228" cy="5073229"/>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1F175B64-D649-4C2A-99E8-6EC12922AA27}" type="datetimeFigureOut">
              <a:rPr lang="es-MX" smtClean="0"/>
              <a:t>23/09/2020</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70266356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1F175B64-D649-4C2A-99E8-6EC12922AA27}" type="datetimeFigureOut">
              <a:rPr lang="es-MX" smtClean="0"/>
              <a:t>23/09/2020</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3412095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175B64-D649-4C2A-99E8-6EC12922AA27}" type="datetimeFigureOut">
              <a:rPr lang="es-MX" smtClean="0"/>
              <a:t>23/09/2020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3522381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03031" y="1137922"/>
            <a:ext cx="3036629" cy="3061117"/>
          </a:xfrm>
        </p:spPr>
        <p:txBody>
          <a:bodyPr anchor="b"/>
          <a:lstStyle>
            <a:lvl1pPr>
              <a:defRPr sz="336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060508" y="1106310"/>
            <a:ext cx="4639327" cy="9703930"/>
          </a:xfrm>
        </p:spPr>
        <p:txBody>
          <a:bodyPr anchor="ct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03031" y="4199041"/>
            <a:ext cx="3036629" cy="6611199"/>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s-ES"/>
              <a:t>Editar el estilo de texto del patrón</a:t>
            </a:r>
          </a:p>
        </p:txBody>
      </p:sp>
      <p:sp>
        <p:nvSpPr>
          <p:cNvPr id="5" name="Date Placeholder 4"/>
          <p:cNvSpPr>
            <a:spLocks noGrp="1"/>
          </p:cNvSpPr>
          <p:nvPr>
            <p:ph type="dt" sz="half" idx="10"/>
          </p:nvPr>
        </p:nvSpPr>
        <p:spPr/>
        <p:txBody>
          <a:bodyPr/>
          <a:lstStyle/>
          <a:p>
            <a:fld id="{1F175B64-D649-4C2A-99E8-6EC12922AA27}" type="datetimeFigureOut">
              <a:rPr lang="es-MX" smtClean="0"/>
              <a:t>23/09/2020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168565609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98864" y="1137920"/>
            <a:ext cx="3941660" cy="3061121"/>
          </a:xfrm>
        </p:spPr>
        <p:txBody>
          <a:bodyPr anchor="b"/>
          <a:lstStyle>
            <a:lvl1pPr>
              <a:defRPr sz="336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074510" y="1137920"/>
            <a:ext cx="3625328" cy="9672324"/>
          </a:xfrm>
          <a:prstGeom prst="round2DiagRect">
            <a:avLst>
              <a:gd name="adj1" fmla="val 6074"/>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defRPr lang="en-US" sz="336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898862" y="4199041"/>
            <a:ext cx="3941662" cy="6611199"/>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s-ES"/>
              <a:t>Editar el estilo de texto del patrón</a:t>
            </a:r>
          </a:p>
        </p:txBody>
      </p:sp>
      <p:sp>
        <p:nvSpPr>
          <p:cNvPr id="5" name="Date Placeholder 4"/>
          <p:cNvSpPr>
            <a:spLocks noGrp="1"/>
          </p:cNvSpPr>
          <p:nvPr>
            <p:ph type="dt" sz="half" idx="10"/>
          </p:nvPr>
        </p:nvSpPr>
        <p:spPr/>
        <p:txBody>
          <a:bodyPr/>
          <a:lstStyle/>
          <a:p>
            <a:fld id="{1F175B64-D649-4C2A-99E8-6EC12922AA27}" type="datetimeFigureOut">
              <a:rPr lang="es-MX" smtClean="0"/>
              <a:t>23/09/2020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DB745DD-0EBB-409B-AF2A-047696F0524B}" type="slidenum">
              <a:rPr lang="es-MX" smtClean="0"/>
              <a:t>‹Nº›</a:t>
            </a:fld>
            <a:endParaRPr lang="es-MX"/>
          </a:p>
        </p:txBody>
      </p:sp>
    </p:spTree>
    <p:extLst>
      <p:ext uri="{BB962C8B-B14F-4D97-AF65-F5344CB8AC3E}">
        <p14:creationId xmlns:p14="http://schemas.microsoft.com/office/powerpoint/2010/main" val="1850794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601202" cy="12801602"/>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5003" y="1"/>
            <a:ext cx="9493863" cy="12801602"/>
            <a:chOff x="-14288" y="0"/>
            <a:chExt cx="9041774"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8352798"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898864" y="1154567"/>
            <a:ext cx="7800974" cy="2759997"/>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98864" y="4199043"/>
            <a:ext cx="7800974" cy="6611199"/>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5872326" y="10982118"/>
            <a:ext cx="2160270" cy="681567"/>
          </a:xfrm>
          <a:prstGeom prst="rect">
            <a:avLst/>
          </a:prstGeom>
        </p:spPr>
        <p:txBody>
          <a:bodyPr vert="horz" lIns="91440" tIns="45720" rIns="91440" bIns="45720" rtlCol="0" anchor="ctr"/>
          <a:lstStyle>
            <a:lvl1pPr algn="r">
              <a:defRPr sz="1103">
                <a:solidFill>
                  <a:schemeClr val="tx1">
                    <a:tint val="75000"/>
                  </a:schemeClr>
                </a:solidFill>
              </a:defRPr>
            </a:lvl1pPr>
          </a:lstStyle>
          <a:p>
            <a:fld id="{1F175B64-D649-4C2A-99E8-6EC12922AA27}" type="datetimeFigureOut">
              <a:rPr lang="es-MX" smtClean="0"/>
              <a:t>23/09/2020</a:t>
            </a:fld>
            <a:endParaRPr lang="es-MX"/>
          </a:p>
        </p:txBody>
      </p:sp>
      <p:sp>
        <p:nvSpPr>
          <p:cNvPr id="5" name="Footer Placeholder 4"/>
          <p:cNvSpPr>
            <a:spLocks noGrp="1"/>
          </p:cNvSpPr>
          <p:nvPr>
            <p:ph type="ftr" sz="quarter" idx="3"/>
          </p:nvPr>
        </p:nvSpPr>
        <p:spPr>
          <a:xfrm>
            <a:off x="898862" y="10982116"/>
            <a:ext cx="4913456" cy="681567"/>
          </a:xfrm>
          <a:prstGeom prst="rect">
            <a:avLst/>
          </a:prstGeom>
        </p:spPr>
        <p:txBody>
          <a:bodyPr vert="horz" lIns="91440" tIns="45720" rIns="91440" bIns="45720" rtlCol="0" anchor="ctr"/>
          <a:lstStyle>
            <a:lvl1pPr algn="l">
              <a:defRPr sz="1103">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8092604" y="10982114"/>
            <a:ext cx="607233" cy="681567"/>
          </a:xfrm>
          <a:prstGeom prst="rect">
            <a:avLst/>
          </a:prstGeom>
        </p:spPr>
        <p:txBody>
          <a:bodyPr vert="horz" lIns="91440" tIns="45720" rIns="91440" bIns="45720" rtlCol="0" anchor="ctr"/>
          <a:lstStyle>
            <a:lvl1pPr algn="r">
              <a:defRPr sz="1103">
                <a:solidFill>
                  <a:schemeClr val="tx1">
                    <a:tint val="75000"/>
                  </a:schemeClr>
                </a:solidFill>
              </a:defRPr>
            </a:lvl1pPr>
          </a:lstStyle>
          <a:p>
            <a:fld id="{7DB745DD-0EBB-409B-AF2A-047696F0524B}" type="slidenum">
              <a:rPr lang="es-MX" smtClean="0"/>
              <a:t>‹Nº›</a:t>
            </a:fld>
            <a:endParaRPr lang="es-MX"/>
          </a:p>
        </p:txBody>
      </p:sp>
    </p:spTree>
    <p:extLst>
      <p:ext uri="{BB962C8B-B14F-4D97-AF65-F5344CB8AC3E}">
        <p14:creationId xmlns:p14="http://schemas.microsoft.com/office/powerpoint/2010/main" val="1541525201"/>
      </p:ext>
    </p:extLst>
  </p:cSld>
  <p:clrMap bg1="dk1" tx1="lt1" bg2="dk2" tx2="lt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68" r:id="rId14"/>
    <p:sldLayoutId id="2147483869" r:id="rId15"/>
    <p:sldLayoutId id="2147483870" r:id="rId16"/>
    <p:sldLayoutId id="2147483871" r:id="rId17"/>
  </p:sldLayoutIdLst>
  <p:txStyles>
    <p:titleStyle>
      <a:lvl1pPr algn="l" defTabSz="960120" rtl="0" eaLnBrk="1" latinLnBrk="0" hangingPunct="1">
        <a:lnSpc>
          <a:spcPct val="90000"/>
        </a:lnSpc>
        <a:spcBef>
          <a:spcPct val="0"/>
        </a:spcBef>
        <a:buNone/>
        <a:defRPr sz="3780" kern="1200" cap="all" baseline="0">
          <a:solidFill>
            <a:schemeClr val="tx1"/>
          </a:solidFill>
          <a:latin typeface="+mj-lt"/>
          <a:ea typeface="+mj-ea"/>
          <a:cs typeface="+mj-cs"/>
        </a:defRPr>
      </a:lvl1pPr>
    </p:titleStyle>
    <p:bodyStyle>
      <a:lvl1pPr marL="240030" indent="-240030" algn="l" defTabSz="960120" rtl="0" eaLnBrk="1" latinLnBrk="0" hangingPunct="1">
        <a:lnSpc>
          <a:spcPct val="120000"/>
        </a:lnSpc>
        <a:spcBef>
          <a:spcPts val="1050"/>
        </a:spcBef>
        <a:buSzPct val="125000"/>
        <a:buFont typeface="Arial" panose="020B0604020202020204" pitchFamily="34" charset="0"/>
        <a:buChar char="•"/>
        <a:defRPr sz="2520" kern="1200">
          <a:solidFill>
            <a:schemeClr val="tx1"/>
          </a:solidFill>
          <a:latin typeface="+mn-lt"/>
          <a:ea typeface="+mn-ea"/>
          <a:cs typeface="+mn-cs"/>
        </a:defRPr>
      </a:lvl1pPr>
      <a:lvl2pPr marL="720090" indent="-240030" algn="l" defTabSz="960120" rtl="0" eaLnBrk="1" latinLnBrk="0" hangingPunct="1">
        <a:lnSpc>
          <a:spcPct val="120000"/>
        </a:lnSpc>
        <a:spcBef>
          <a:spcPts val="525"/>
        </a:spcBef>
        <a:buSzPct val="125000"/>
        <a:buFont typeface="Arial" panose="020B0604020202020204" pitchFamily="34" charset="0"/>
        <a:buChar char="•"/>
        <a:defRPr sz="2100" kern="1200">
          <a:solidFill>
            <a:schemeClr val="tx1"/>
          </a:solidFill>
          <a:latin typeface="+mn-lt"/>
          <a:ea typeface="+mn-ea"/>
          <a:cs typeface="+mn-cs"/>
        </a:defRPr>
      </a:lvl2pPr>
      <a:lvl3pPr marL="1200150" indent="-240030" algn="l" defTabSz="960120" rtl="0" eaLnBrk="1" latinLnBrk="0" hangingPunct="1">
        <a:lnSpc>
          <a:spcPct val="120000"/>
        </a:lnSpc>
        <a:spcBef>
          <a:spcPts val="525"/>
        </a:spcBef>
        <a:buSzPct val="125000"/>
        <a:buFont typeface="Arial" panose="020B0604020202020204" pitchFamily="34" charset="0"/>
        <a:buChar char="•"/>
        <a:defRPr sz="1890" kern="1200">
          <a:solidFill>
            <a:schemeClr val="tx1"/>
          </a:solidFill>
          <a:latin typeface="+mn-lt"/>
          <a:ea typeface="+mn-ea"/>
          <a:cs typeface="+mn-cs"/>
        </a:defRPr>
      </a:lvl3pPr>
      <a:lvl4pPr marL="1680210" indent="-240030" algn="l" defTabSz="960120" rtl="0" eaLnBrk="1" latinLnBrk="0" hangingPunct="1">
        <a:lnSpc>
          <a:spcPct val="120000"/>
        </a:lnSpc>
        <a:spcBef>
          <a:spcPts val="525"/>
        </a:spcBef>
        <a:buSzPct val="125000"/>
        <a:buFont typeface="Arial" panose="020B0604020202020204" pitchFamily="34" charset="0"/>
        <a:buChar char="•"/>
        <a:defRPr sz="1680" kern="1200">
          <a:solidFill>
            <a:schemeClr val="tx1"/>
          </a:solidFill>
          <a:latin typeface="+mn-lt"/>
          <a:ea typeface="+mn-ea"/>
          <a:cs typeface="+mn-cs"/>
        </a:defRPr>
      </a:lvl4pPr>
      <a:lvl5pPr marL="2160270" indent="-240030" algn="l" defTabSz="960120" rtl="0" eaLnBrk="1" latinLnBrk="0" hangingPunct="1">
        <a:lnSpc>
          <a:spcPct val="120000"/>
        </a:lnSpc>
        <a:spcBef>
          <a:spcPts val="525"/>
        </a:spcBef>
        <a:buSzPct val="125000"/>
        <a:buFont typeface="Arial" panose="020B0604020202020204" pitchFamily="34" charset="0"/>
        <a:buChar char="•"/>
        <a:defRPr sz="1680" kern="1200">
          <a:solidFill>
            <a:schemeClr val="tx1"/>
          </a:solidFill>
          <a:latin typeface="+mn-lt"/>
          <a:ea typeface="+mn-ea"/>
          <a:cs typeface="+mn-cs"/>
        </a:defRPr>
      </a:lvl5pPr>
      <a:lvl6pPr marL="2640330" indent="-240030" algn="l" defTabSz="960120" rtl="0" eaLnBrk="1" latinLnBrk="0" hangingPunct="1">
        <a:lnSpc>
          <a:spcPct val="120000"/>
        </a:lnSpc>
        <a:spcBef>
          <a:spcPts val="525"/>
        </a:spcBef>
        <a:buSzPct val="125000"/>
        <a:buFont typeface="Arial" panose="020B0604020202020204" pitchFamily="34" charset="0"/>
        <a:buChar char="•"/>
        <a:defRPr sz="1470" kern="1200">
          <a:solidFill>
            <a:schemeClr val="tx1"/>
          </a:solidFill>
          <a:latin typeface="+mn-lt"/>
          <a:ea typeface="+mn-ea"/>
          <a:cs typeface="+mn-cs"/>
        </a:defRPr>
      </a:lvl6pPr>
      <a:lvl7pPr marL="3120390" indent="-240030" algn="l" defTabSz="960120" rtl="0" eaLnBrk="1" latinLnBrk="0" hangingPunct="1">
        <a:lnSpc>
          <a:spcPct val="120000"/>
        </a:lnSpc>
        <a:spcBef>
          <a:spcPts val="525"/>
        </a:spcBef>
        <a:buSzPct val="125000"/>
        <a:buFont typeface="Arial" panose="020B0604020202020204" pitchFamily="34" charset="0"/>
        <a:buChar char="•"/>
        <a:defRPr sz="1470" kern="1200">
          <a:solidFill>
            <a:schemeClr val="tx1"/>
          </a:solidFill>
          <a:latin typeface="+mn-lt"/>
          <a:ea typeface="+mn-ea"/>
          <a:cs typeface="+mn-cs"/>
        </a:defRPr>
      </a:lvl7pPr>
      <a:lvl8pPr marL="3600450" indent="-240030" algn="l" defTabSz="960120" rtl="0" eaLnBrk="1" latinLnBrk="0" hangingPunct="1">
        <a:lnSpc>
          <a:spcPct val="120000"/>
        </a:lnSpc>
        <a:spcBef>
          <a:spcPts val="525"/>
        </a:spcBef>
        <a:buSzPct val="125000"/>
        <a:buFont typeface="Arial" panose="020B0604020202020204" pitchFamily="34" charset="0"/>
        <a:buChar char="•"/>
        <a:defRPr sz="1470" kern="1200">
          <a:solidFill>
            <a:schemeClr val="tx1"/>
          </a:solidFill>
          <a:latin typeface="+mn-lt"/>
          <a:ea typeface="+mn-ea"/>
          <a:cs typeface="+mn-cs"/>
        </a:defRPr>
      </a:lvl8pPr>
      <a:lvl9pPr marL="4080510" indent="-240030" algn="l" defTabSz="960120" rtl="0" eaLnBrk="1" latinLnBrk="0" hangingPunct="1">
        <a:lnSpc>
          <a:spcPct val="120000"/>
        </a:lnSpc>
        <a:spcBef>
          <a:spcPts val="525"/>
        </a:spcBef>
        <a:buSzPct val="125000"/>
        <a:buFont typeface="Arial" panose="020B0604020202020204" pitchFamily="34" charset="0"/>
        <a:buChar char="•"/>
        <a:defRPr sz="147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jpeg"/><Relationship Id="rId18" Type="http://schemas.openxmlformats.org/officeDocument/2006/relationships/image" Target="../media/image19.png"/><Relationship Id="rId3" Type="http://schemas.openxmlformats.org/officeDocument/2006/relationships/image" Target="../media/image4.png"/><Relationship Id="rId21" Type="http://schemas.openxmlformats.org/officeDocument/2006/relationships/image" Target="../media/image22.png"/><Relationship Id="rId7" Type="http://schemas.openxmlformats.org/officeDocument/2006/relationships/image" Target="../media/image8.png"/><Relationship Id="rId12" Type="http://schemas.openxmlformats.org/officeDocument/2006/relationships/image" Target="../media/image13.png"/><Relationship Id="rId17" Type="http://schemas.openxmlformats.org/officeDocument/2006/relationships/image" Target="../media/image18.png"/><Relationship Id="rId25" Type="http://schemas.openxmlformats.org/officeDocument/2006/relationships/hyperlink" Target="http://200.23.113.51/pdf/28242.pdf" TargetMode="External"/><Relationship Id="rId2" Type="http://schemas.openxmlformats.org/officeDocument/2006/relationships/image" Target="../media/image3.png"/><Relationship Id="rId16" Type="http://schemas.openxmlformats.org/officeDocument/2006/relationships/image" Target="../media/image17.png"/><Relationship Id="rId20" Type="http://schemas.openxmlformats.org/officeDocument/2006/relationships/image" Target="../media/image21.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tmp"/><Relationship Id="rId24" Type="http://schemas.openxmlformats.org/officeDocument/2006/relationships/hyperlink" Target="https://dspace.ups.edu.ec/bitstream/123456789/14744/1/UPS-CT007248.pdf" TargetMode="External"/><Relationship Id="rId5" Type="http://schemas.openxmlformats.org/officeDocument/2006/relationships/image" Target="../media/image6.jpeg"/><Relationship Id="rId15" Type="http://schemas.openxmlformats.org/officeDocument/2006/relationships/image" Target="../media/image16.png"/><Relationship Id="rId23" Type="http://schemas.openxmlformats.org/officeDocument/2006/relationships/hyperlink" Target="http://www.cervantesvirtual.com/obra-visor/adquisicin-y-desarrollo-del-lenguaje-en-preescolar-y-ciclo-inicial-0/html/ffbcaf2e-82b1-11df-acc7-002185ce6064_1.html" TargetMode="External"/><Relationship Id="rId10" Type="http://schemas.openxmlformats.org/officeDocument/2006/relationships/image" Target="../media/image11.jpeg"/><Relationship Id="rId19" Type="http://schemas.openxmlformats.org/officeDocument/2006/relationships/image" Target="../media/image20.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 Id="rId22" Type="http://schemas.openxmlformats.org/officeDocument/2006/relationships/hyperlink" Target="http://repositorio.utmachala.edu.ec/bitstream/48000/4589/1/CD00005-2016-TESIS%20COMPLETA.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lumMod val="60000"/>
                <a:lumOff val="40000"/>
              </a:schemeClr>
            </a:gs>
            <a:gs pos="0">
              <a:schemeClr val="bg2"/>
            </a:gs>
            <a:gs pos="95000">
              <a:schemeClr val="bg2">
                <a:lumMod val="60000"/>
                <a:lumOff val="40000"/>
              </a:schemeClr>
            </a:gs>
            <a:gs pos="91000">
              <a:schemeClr val="accent6">
                <a:lumMod val="10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9" name="Rectángulo 28"/>
          <p:cNvSpPr/>
          <p:nvPr/>
        </p:nvSpPr>
        <p:spPr>
          <a:xfrm>
            <a:off x="0" y="-94131"/>
            <a:ext cx="9601200" cy="1627094"/>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s-MX"/>
          </a:p>
        </p:txBody>
      </p:sp>
      <p:pic>
        <p:nvPicPr>
          <p:cNvPr id="36" name="Imagen 35"/>
          <p:cNvPicPr>
            <a:picLocks noChangeAspect="1"/>
          </p:cNvPicPr>
          <p:nvPr/>
        </p:nvPicPr>
        <p:blipFill rotWithShape="1">
          <a:blip r:embed="rId2"/>
          <a:srcRect b="49217"/>
          <a:stretch/>
        </p:blipFill>
        <p:spPr>
          <a:xfrm>
            <a:off x="0" y="-63498"/>
            <a:ext cx="9601200" cy="1936999"/>
          </a:xfrm>
          <a:prstGeom prst="rect">
            <a:avLst/>
          </a:prstGeom>
        </p:spPr>
      </p:pic>
      <p:sp>
        <p:nvSpPr>
          <p:cNvPr id="43" name="Rectángulo 42"/>
          <p:cNvSpPr/>
          <p:nvPr/>
        </p:nvSpPr>
        <p:spPr>
          <a:xfrm>
            <a:off x="339712" y="-129600"/>
            <a:ext cx="8908560" cy="1862048"/>
          </a:xfrm>
          <a:prstGeom prst="rect">
            <a:avLst/>
          </a:prstGeom>
          <a:noFill/>
          <a:ln>
            <a:noFill/>
          </a:ln>
          <a:effectLst>
            <a:glow rad="228600">
              <a:schemeClr val="accent6">
                <a:satMod val="175000"/>
                <a:alpha val="40000"/>
              </a:schemeClr>
            </a:glow>
          </a:effectLst>
        </p:spPr>
        <p:txBody>
          <a:bodyPr wrap="square">
            <a:spAutoFit/>
          </a:bodyPr>
          <a:lstStyle/>
          <a:p>
            <a:pPr algn="ctr">
              <a:defRPr/>
            </a:pPr>
            <a:r>
              <a:rPr lang="es-MX" sz="2300" b="1" dirty="0">
                <a:ln>
                  <a:solidFill>
                    <a:srgbClr val="0070C0"/>
                  </a:solidFill>
                </a:ln>
                <a:effectLst>
                  <a:glow rad="228600">
                    <a:schemeClr val="accent6">
                      <a:satMod val="175000"/>
                      <a:alpha val="40000"/>
                    </a:schemeClr>
                  </a:glow>
                  <a:outerShdw blurRad="50800" dist="38100" dir="18900000" algn="bl" rotWithShape="0">
                    <a:prstClr val="black">
                      <a:alpha val="40000"/>
                    </a:prstClr>
                  </a:outerShdw>
                  <a:reflection blurRad="6350" stA="55000" endA="300" endPos="45500" dir="5400000" sy="-100000" algn="bl" rotWithShape="0"/>
                </a:effectLst>
                <a:latin typeface="Gill Sans Ultra Bold" panose="020B0A02020104020203" pitchFamily="34" charset="0"/>
                <a:ea typeface="Cambria Math" panose="02040503050406030204" pitchFamily="18" charset="0"/>
              </a:rPr>
              <a:t>Desarrollo de una aplicación didáctica que permita ayudar a niños entre 3 a 5 años de edad a realizar una correcta pronunciación de palabras aplicando Amazon </a:t>
            </a:r>
            <a:r>
              <a:rPr lang="es-MX" sz="2300" b="1" dirty="0" err="1">
                <a:ln>
                  <a:solidFill>
                    <a:srgbClr val="0070C0"/>
                  </a:solidFill>
                </a:ln>
                <a:effectLst>
                  <a:glow rad="228600">
                    <a:schemeClr val="accent6">
                      <a:satMod val="175000"/>
                      <a:alpha val="40000"/>
                    </a:schemeClr>
                  </a:glow>
                  <a:outerShdw blurRad="50800" dist="38100" dir="18900000" algn="bl" rotWithShape="0">
                    <a:prstClr val="black">
                      <a:alpha val="40000"/>
                    </a:prstClr>
                  </a:outerShdw>
                  <a:reflection blurRad="6350" stA="55000" endA="300" endPos="45500" dir="5400000" sy="-100000" algn="bl" rotWithShape="0"/>
                </a:effectLst>
                <a:latin typeface="Gill Sans Ultra Bold" panose="020B0A02020104020203" pitchFamily="34" charset="0"/>
                <a:ea typeface="Cambria Math" panose="02040503050406030204" pitchFamily="18" charset="0"/>
              </a:rPr>
              <a:t>polly</a:t>
            </a:r>
            <a:r>
              <a:rPr lang="es-MX" sz="2300" b="1" dirty="0">
                <a:ln>
                  <a:solidFill>
                    <a:srgbClr val="0070C0"/>
                  </a:solidFill>
                </a:ln>
                <a:effectLst>
                  <a:glow rad="228600">
                    <a:schemeClr val="accent6">
                      <a:satMod val="175000"/>
                      <a:alpha val="40000"/>
                    </a:schemeClr>
                  </a:glow>
                  <a:outerShdw blurRad="50800" dist="38100" dir="18900000" algn="bl" rotWithShape="0">
                    <a:prstClr val="black">
                      <a:alpha val="40000"/>
                    </a:prstClr>
                  </a:outerShdw>
                  <a:reflection blurRad="6350" stA="55000" endA="300" endPos="45500" dir="5400000" sy="-100000" algn="bl" rotWithShape="0"/>
                </a:effectLst>
                <a:latin typeface="Gill Sans Ultra Bold" panose="020B0A02020104020203" pitchFamily="34" charset="0"/>
                <a:ea typeface="Cambria Math" panose="02040503050406030204" pitchFamily="18" charset="0"/>
              </a:rPr>
              <a:t>. “Texto a audio”.</a:t>
            </a:r>
            <a:endParaRPr lang="es-ES" sz="2300" b="1" dirty="0">
              <a:ln>
                <a:solidFill>
                  <a:srgbClr val="0070C0"/>
                </a:solidFill>
              </a:ln>
              <a:effectLst>
                <a:glow rad="228600">
                  <a:schemeClr val="accent6">
                    <a:satMod val="175000"/>
                    <a:alpha val="40000"/>
                  </a:schemeClr>
                </a:glow>
                <a:outerShdw blurRad="50800" dist="38100" dir="18900000" algn="bl" rotWithShape="0">
                  <a:prstClr val="black">
                    <a:alpha val="40000"/>
                  </a:prstClr>
                </a:outerShdw>
                <a:reflection blurRad="6350" stA="55000" endA="300" endPos="45500" dir="5400000" sy="-100000" algn="bl" rotWithShape="0"/>
              </a:effectLst>
              <a:latin typeface="Gill Sans Ultra Bold" panose="020B0A02020104020203" pitchFamily="34" charset="0"/>
              <a:ea typeface="Cambria Math" panose="02040503050406030204" pitchFamily="18" charset="0"/>
            </a:endParaRPr>
          </a:p>
        </p:txBody>
      </p:sp>
      <p:sp>
        <p:nvSpPr>
          <p:cNvPr id="10" name="Título 1">
            <a:extLst>
              <a:ext uri="{FF2B5EF4-FFF2-40B4-BE49-F238E27FC236}">
                <a16:creationId xmlns:a16="http://schemas.microsoft.com/office/drawing/2014/main" id="{A6AD345C-2292-4E05-88EA-EC2C3EEFFFB3}"/>
              </a:ext>
            </a:extLst>
          </p:cNvPr>
          <p:cNvSpPr txBox="1">
            <a:spLocks/>
          </p:cNvSpPr>
          <p:nvPr/>
        </p:nvSpPr>
        <p:spPr>
          <a:xfrm>
            <a:off x="0" y="1644291"/>
            <a:ext cx="9601200" cy="682655"/>
          </a:xfrm>
          <a:prstGeom prst="rect">
            <a:avLst/>
          </a:prstGeom>
          <a:solidFill>
            <a:srgbClr val="FFFF00"/>
          </a:solidFill>
        </p:spPr>
        <p:txBody>
          <a:bodyPr vert="horz" lIns="91440" tIns="45720" rIns="91440" bIns="45720" rtlCol="0" anchor="t">
            <a:normAutofit/>
          </a:bodyPr>
          <a:lstStyle>
            <a:lvl1pPr algn="l" defTabSz="2429927" rtl="0" eaLnBrk="1" latinLnBrk="0" hangingPunct="1">
              <a:lnSpc>
                <a:spcPct val="90000"/>
              </a:lnSpc>
              <a:spcBef>
                <a:spcPct val="0"/>
              </a:spcBef>
              <a:buNone/>
              <a:defRPr sz="18070" kern="1200" cap="all" spc="531" baseline="0">
                <a:solidFill>
                  <a:schemeClr val="tx2"/>
                </a:solidFill>
                <a:latin typeface="+mj-lt"/>
                <a:ea typeface="+mj-ea"/>
                <a:cs typeface="+mj-cs"/>
              </a:defRPr>
            </a:lvl1pPr>
          </a:lstStyle>
          <a:p>
            <a:pPr algn="ctr">
              <a:lnSpc>
                <a:spcPct val="110000"/>
              </a:lnSpc>
            </a:pPr>
            <a:r>
              <a:rPr lang="es-EC" sz="800" b="1" dirty="0">
                <a:solidFill>
                  <a:srgbClr val="C00000"/>
                </a:solidFill>
                <a:latin typeface="Baskerville Old Face" panose="02020602080505020303" pitchFamily="18" charset="0"/>
              </a:rPr>
              <a:t>Integrantes :</a:t>
            </a:r>
            <a:r>
              <a:rPr lang="es-EC" sz="800" b="1" dirty="0">
                <a:solidFill>
                  <a:schemeClr val="bg1"/>
                </a:solidFill>
                <a:latin typeface="Baskerville Old Face" panose="02020602080505020303" pitchFamily="18" charset="0"/>
              </a:rPr>
              <a:t> Cindi Chiriguaya, Karen yagual, Ariel Bonilla, Bolívar Rodríguez, Alejandro Alejandro.</a:t>
            </a:r>
            <a:endParaRPr lang="es-EC" sz="800" dirty="0">
              <a:latin typeface="Baskerville Old Face" panose="02020602080505020303" pitchFamily="18" charset="0"/>
            </a:endParaRPr>
          </a:p>
          <a:p>
            <a:pPr algn="ctr">
              <a:lnSpc>
                <a:spcPct val="110000"/>
              </a:lnSpc>
            </a:pPr>
            <a:r>
              <a:rPr lang="es-EC" sz="800" b="1" dirty="0">
                <a:solidFill>
                  <a:srgbClr val="00B050"/>
                </a:solidFill>
                <a:latin typeface="Baskerville Old Face" panose="02020602080505020303" pitchFamily="18" charset="0"/>
              </a:rPr>
              <a:t>Carrera de Ingeniería EN SISTEMAS, facultad de ingeniería industrial. Universidad de guayaquil, ecuador</a:t>
            </a:r>
          </a:p>
          <a:p>
            <a:pPr marL="514350" indent="-514350" algn="ctr">
              <a:buAutoNum type="arabicParenBoth"/>
            </a:pPr>
            <a:endParaRPr lang="es-EC" sz="3200" b="1" dirty="0">
              <a:latin typeface="Bahnschrift SemiLight Condensed" panose="020B0502040204020203" pitchFamily="34" charset="0"/>
            </a:endParaRPr>
          </a:p>
        </p:txBody>
      </p:sp>
      <p:pic>
        <p:nvPicPr>
          <p:cNvPr id="44" name="Imagen 43">
            <a:extLst>
              <a:ext uri="{FF2B5EF4-FFF2-40B4-BE49-F238E27FC236}">
                <a16:creationId xmlns:a16="http://schemas.microsoft.com/office/drawing/2014/main" id="{03D99054-1553-4783-8FCD-47EB9053A430}"/>
              </a:ext>
            </a:extLst>
          </p:cNvPr>
          <p:cNvPicPr>
            <a:picLocks noChangeAspect="1"/>
          </p:cNvPicPr>
          <p:nvPr/>
        </p:nvPicPr>
        <p:blipFill rotWithShape="1">
          <a:blip r:embed="rId3">
            <a:duotone>
              <a:srgbClr val="46B2B5">
                <a:shade val="45000"/>
                <a:satMod val="135000"/>
              </a:srgbClr>
              <a:prstClr val="white"/>
            </a:duotone>
          </a:blip>
          <a:srcRect l="1006" t="21" r="246" b="21070"/>
          <a:stretch/>
        </p:blipFill>
        <p:spPr>
          <a:xfrm>
            <a:off x="-2801" y="2222369"/>
            <a:ext cx="9593587" cy="10567122"/>
          </a:xfrm>
          <a:prstGeom prst="rect">
            <a:avLst/>
          </a:prstGeom>
        </p:spPr>
      </p:pic>
      <p:pic>
        <p:nvPicPr>
          <p:cNvPr id="45" name="Picture 4" descr="Resultado de imagen para tcircuitos 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54616" r="2884" b="6336"/>
          <a:stretch/>
        </p:blipFill>
        <p:spPr bwMode="auto">
          <a:xfrm rot="5400000">
            <a:off x="2121009" y="1357385"/>
            <a:ext cx="711934" cy="1679140"/>
          </a:xfrm>
          <a:prstGeom prst="rect">
            <a:avLst/>
          </a:prstGeom>
          <a:noFill/>
          <a:extLst>
            <a:ext uri="{909E8E84-426E-40DD-AFC4-6F175D3DCCD1}">
              <a14:hiddenFill xmlns:a14="http://schemas.microsoft.com/office/drawing/2010/main">
                <a:solidFill>
                  <a:srgbClr val="FFFFFF"/>
                </a:solidFill>
              </a14:hiddenFill>
            </a:ext>
          </a:extLst>
        </p:spPr>
      </p:pic>
      <p:sp>
        <p:nvSpPr>
          <p:cNvPr id="46" name="Marcador de contenido 2">
            <a:extLst>
              <a:ext uri="{FF2B5EF4-FFF2-40B4-BE49-F238E27FC236}">
                <a16:creationId xmlns:a16="http://schemas.microsoft.com/office/drawing/2014/main" id="{9B2252C5-BF5C-4A31-8D8F-CE00460295D3}"/>
              </a:ext>
            </a:extLst>
          </p:cNvPr>
          <p:cNvSpPr txBox="1">
            <a:spLocks/>
          </p:cNvSpPr>
          <p:nvPr/>
        </p:nvSpPr>
        <p:spPr>
          <a:xfrm>
            <a:off x="107459" y="2609843"/>
            <a:ext cx="3209087" cy="2393366"/>
          </a:xfrm>
          <a:prstGeom prst="rect">
            <a:avLst/>
          </a:prstGeom>
          <a:blipFill>
            <a:blip r:embed="rId5">
              <a:grayscl/>
            </a:blip>
            <a:stretch>
              <a:fillRect/>
            </a:stretch>
          </a:blipFill>
          <a:ln>
            <a:solidFill>
              <a:schemeClr val="accent1">
                <a:alpha val="93000"/>
              </a:schemeClr>
            </a:solidFill>
          </a:ln>
        </p:spPr>
        <p:txBody>
          <a:bodyPr vert="horz" lIns="91440" tIns="45720" rIns="91440" bIns="45720" numCol="1" rtlCol="0" anchor="ctr">
            <a:noAutofit/>
          </a:bodyPr>
          <a:lstStyle>
            <a:lvl1pPr marL="809976" indent="-809976" algn="l" defTabSz="2429927" rtl="0" eaLnBrk="1" latinLnBrk="0" hangingPunct="1">
              <a:lnSpc>
                <a:spcPct val="110000"/>
              </a:lnSpc>
              <a:spcBef>
                <a:spcPts val="2480"/>
              </a:spcBef>
              <a:buClr>
                <a:schemeClr val="tx2"/>
              </a:buClr>
              <a:buFont typeface="Arial" panose="020B0604020202020204" pitchFamily="34" charset="0"/>
              <a:buChar char="•"/>
              <a:defRPr sz="7086" kern="1200">
                <a:solidFill>
                  <a:schemeClr val="tx1">
                    <a:lumMod val="65000"/>
                    <a:lumOff val="35000"/>
                  </a:schemeClr>
                </a:solidFill>
                <a:latin typeface="+mn-lt"/>
                <a:ea typeface="+mn-ea"/>
                <a:cs typeface="+mn-cs"/>
              </a:defRPr>
            </a:lvl1pPr>
            <a:lvl2pPr marL="2429927" indent="-809976" algn="l" defTabSz="2429927" rtl="0" eaLnBrk="1" latinLnBrk="0" hangingPunct="1">
              <a:lnSpc>
                <a:spcPct val="110000"/>
              </a:lnSpc>
              <a:spcBef>
                <a:spcPts val="2480"/>
              </a:spcBef>
              <a:buClr>
                <a:schemeClr val="tx2"/>
              </a:buClr>
              <a:buFont typeface="Gill Sans MT" panose="020B0502020104020203" pitchFamily="34" charset="0"/>
              <a:buChar char="–"/>
              <a:defRPr sz="6378" kern="1200">
                <a:solidFill>
                  <a:schemeClr val="tx1">
                    <a:lumMod val="65000"/>
                    <a:lumOff val="35000"/>
                  </a:schemeClr>
                </a:solidFill>
                <a:latin typeface="+mn-lt"/>
                <a:ea typeface="+mn-ea"/>
                <a:cs typeface="+mn-cs"/>
              </a:defRPr>
            </a:lvl2pPr>
            <a:lvl3pPr marL="4049878" indent="-809976" algn="l" defTabSz="2429927" rtl="0" eaLnBrk="1" latinLnBrk="0" hangingPunct="1">
              <a:lnSpc>
                <a:spcPct val="110000"/>
              </a:lnSpc>
              <a:spcBef>
                <a:spcPts val="2480"/>
              </a:spcBef>
              <a:buClr>
                <a:schemeClr val="tx2"/>
              </a:buClr>
              <a:buFont typeface="Arial" panose="020B0604020202020204" pitchFamily="34" charset="0"/>
              <a:buChar char="•"/>
              <a:defRPr sz="5669" kern="1200">
                <a:solidFill>
                  <a:schemeClr val="tx1">
                    <a:lumMod val="65000"/>
                    <a:lumOff val="35000"/>
                  </a:schemeClr>
                </a:solidFill>
                <a:latin typeface="+mn-lt"/>
                <a:ea typeface="+mn-ea"/>
                <a:cs typeface="+mn-cs"/>
              </a:defRPr>
            </a:lvl3pPr>
            <a:lvl4pPr marL="5669829"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4pPr>
            <a:lvl5pPr marL="7289780"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5pPr>
            <a:lvl6pPr marL="8909731"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6pPr>
            <a:lvl7pPr marL="10529682"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7pPr>
            <a:lvl8pPr marL="12149633"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baseline="0">
                <a:solidFill>
                  <a:schemeClr val="tx1">
                    <a:lumMod val="65000"/>
                    <a:lumOff val="35000"/>
                  </a:schemeClr>
                </a:solidFill>
                <a:latin typeface="+mn-lt"/>
                <a:ea typeface="+mn-ea"/>
                <a:cs typeface="+mn-cs"/>
              </a:defRPr>
            </a:lvl8pPr>
            <a:lvl9pPr marL="13769584"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baseline="0">
                <a:solidFill>
                  <a:schemeClr val="tx1">
                    <a:lumMod val="65000"/>
                    <a:lumOff val="35000"/>
                  </a:schemeClr>
                </a:solidFill>
                <a:latin typeface="+mn-lt"/>
                <a:ea typeface="+mn-ea"/>
                <a:cs typeface="+mn-cs"/>
              </a:defRPr>
            </a:lvl9pPr>
          </a:lstStyle>
          <a:p>
            <a:pPr marL="0" indent="0" algn="just">
              <a:lnSpc>
                <a:spcPct val="100000"/>
              </a:lnSpc>
              <a:buNone/>
            </a:pPr>
            <a:endParaRPr lang="es-ES" sz="14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marL="0" indent="0" algn="just">
              <a:spcBef>
                <a:spcPts val="0"/>
              </a:spcBef>
              <a:buNone/>
            </a:pPr>
            <a:endParaRPr lang="es-EC" sz="1200" dirty="0">
              <a:solidFill>
                <a:schemeClr val="bg1"/>
              </a:solidFill>
              <a:latin typeface="Times New Roman" panose="02020603050405020304" pitchFamily="18" charset="0"/>
              <a:cs typeface="Times New Roman" panose="02020603050405020304" pitchFamily="18" charset="0"/>
            </a:endParaRPr>
          </a:p>
          <a:p>
            <a:pPr marL="0" indent="0" algn="just">
              <a:spcBef>
                <a:spcPts val="0"/>
              </a:spcBef>
              <a:buNone/>
            </a:pPr>
            <a:r>
              <a:rPr lang="es-EC" sz="1200" dirty="0">
                <a:solidFill>
                  <a:schemeClr val="bg1"/>
                </a:solidFill>
                <a:latin typeface="Times New Roman" panose="02020603050405020304" pitchFamily="18" charset="0"/>
                <a:cs typeface="Times New Roman" panose="02020603050405020304" pitchFamily="18" charset="0"/>
              </a:rPr>
              <a:t>Desarrollar una aplicación que facilitara el aprendizaje de los niños y niñas de kínder entre 3 y 5 años de edad, en el cual el usuario será el docente, tutor o padre del infante este mismo deberá registrarse en la aplicación para así poder acceder al material didáctico y poder fortalecer y enseñarle a los niños y niñas. </a:t>
            </a:r>
          </a:p>
          <a:p>
            <a:pPr marL="0" indent="0" algn="just">
              <a:spcBef>
                <a:spcPts val="0"/>
              </a:spcBef>
              <a:buNone/>
            </a:pPr>
            <a:r>
              <a:rPr lang="es-EC" sz="1200" dirty="0">
                <a:solidFill>
                  <a:schemeClr val="bg1"/>
                </a:solidFill>
                <a:latin typeface="Times New Roman" panose="02020603050405020304" pitchFamily="18" charset="0"/>
                <a:cs typeface="Times New Roman" panose="02020603050405020304" pitchFamily="18" charset="0"/>
              </a:rPr>
              <a:t>Es un asunto un tanto complejo, en que implica, la adquisición de vocabulario, la elaboración de frases que nos lleva a una serie de capacidades, que resultan ser básicas para que se pueda desarrollar el mismo.</a:t>
            </a:r>
          </a:p>
          <a:p>
            <a:pPr marL="0" indent="0" algn="just">
              <a:buNone/>
            </a:pPr>
            <a:endParaRPr lang="es-EC" sz="700" dirty="0">
              <a:solidFill>
                <a:schemeClr val="bg1"/>
              </a:solidFill>
            </a:endParaRPr>
          </a:p>
        </p:txBody>
      </p:sp>
      <p:sp>
        <p:nvSpPr>
          <p:cNvPr id="47" name="Título 1">
            <a:extLst>
              <a:ext uri="{FF2B5EF4-FFF2-40B4-BE49-F238E27FC236}">
                <a16:creationId xmlns:a16="http://schemas.microsoft.com/office/drawing/2014/main" id="{195249DE-CF27-4A29-B589-55BC183ADD8B}"/>
              </a:ext>
            </a:extLst>
          </p:cNvPr>
          <p:cNvSpPr txBox="1">
            <a:spLocks/>
          </p:cNvSpPr>
          <p:nvPr/>
        </p:nvSpPr>
        <p:spPr>
          <a:xfrm>
            <a:off x="425379" y="2325830"/>
            <a:ext cx="4626800" cy="407330"/>
          </a:xfrm>
          <a:prstGeom prst="rect">
            <a:avLst/>
          </a:prstGeom>
        </p:spPr>
        <p:txBody>
          <a:bodyPr vert="horz" lIns="91440" tIns="45720" rIns="91440" bIns="45720" rtlCol="0" anchor="t">
            <a:noAutofit/>
          </a:bodyPr>
          <a:lstStyle>
            <a:lvl1pPr algn="l" defTabSz="2429927" rtl="0" eaLnBrk="1" latinLnBrk="0" hangingPunct="1">
              <a:lnSpc>
                <a:spcPct val="90000"/>
              </a:lnSpc>
              <a:spcBef>
                <a:spcPct val="0"/>
              </a:spcBef>
              <a:buNone/>
              <a:defRPr sz="18070" kern="1200" cap="all" spc="531" baseline="0">
                <a:solidFill>
                  <a:schemeClr val="tx2"/>
                </a:solidFill>
                <a:latin typeface="+mj-lt"/>
                <a:ea typeface="+mj-ea"/>
                <a:cs typeface="+mj-cs"/>
              </a:defRPr>
            </a:lvl1pPr>
          </a:lstStyle>
          <a:p>
            <a:pPr algn="just"/>
            <a:r>
              <a:rPr lang="es-EC" sz="1200" dirty="0">
                <a:solidFill>
                  <a:srgbClr val="FFFF00"/>
                </a:solidFill>
                <a:latin typeface="Times New Roman" panose="02020603050405020304" pitchFamily="18" charset="0"/>
                <a:cs typeface="Times New Roman" panose="02020603050405020304" pitchFamily="18" charset="0"/>
              </a:rPr>
              <a:t>Introducción</a:t>
            </a:r>
          </a:p>
        </p:txBody>
      </p:sp>
      <p:pic>
        <p:nvPicPr>
          <p:cNvPr id="48" name="Picture 2" descr="Resultado de imagen para acuarela tecnologica 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1007" y="2055921"/>
            <a:ext cx="927254" cy="457385"/>
          </a:xfrm>
          <a:prstGeom prst="rect">
            <a:avLst/>
          </a:prstGeom>
          <a:noFill/>
          <a:extLst>
            <a:ext uri="{909E8E84-426E-40DD-AFC4-6F175D3DCCD1}">
              <a14:hiddenFill xmlns:a14="http://schemas.microsoft.com/office/drawing/2010/main">
                <a:solidFill>
                  <a:srgbClr val="FFFFFF"/>
                </a:solidFill>
              </a14:hiddenFill>
            </a:ext>
          </a:extLst>
        </p:spPr>
      </p:pic>
      <p:sp>
        <p:nvSpPr>
          <p:cNvPr id="49" name="Rectángulo 48">
            <a:extLst>
              <a:ext uri="{FF2B5EF4-FFF2-40B4-BE49-F238E27FC236}">
                <a16:creationId xmlns:a16="http://schemas.microsoft.com/office/drawing/2014/main" id="{F224A05C-ACE8-4C92-BE25-36A508856156}"/>
              </a:ext>
            </a:extLst>
          </p:cNvPr>
          <p:cNvSpPr/>
          <p:nvPr/>
        </p:nvSpPr>
        <p:spPr>
          <a:xfrm>
            <a:off x="4111253" y="2766867"/>
            <a:ext cx="1927619" cy="2308324"/>
          </a:xfrm>
          <a:prstGeom prst="rect">
            <a:avLst/>
          </a:prstGeom>
          <a:gradFill flip="none" rotWithShape="1">
            <a:gsLst>
              <a:gs pos="0">
                <a:schemeClr val="accent3">
                  <a:lumMod val="75000"/>
                  <a:shade val="30000"/>
                  <a:satMod val="115000"/>
                </a:schemeClr>
              </a:gs>
              <a:gs pos="50000">
                <a:schemeClr val="accent3">
                  <a:lumMod val="75000"/>
                  <a:shade val="67500"/>
                  <a:satMod val="115000"/>
                </a:schemeClr>
              </a:gs>
              <a:gs pos="100000">
                <a:schemeClr val="accent3">
                  <a:lumMod val="75000"/>
                  <a:shade val="100000"/>
                  <a:satMod val="115000"/>
                </a:schemeClr>
              </a:gs>
            </a:gsLst>
            <a:lin ang="5400000" scaled="1"/>
            <a:tileRect/>
          </a:gradFill>
          <a:ln w="57150">
            <a:solidFill>
              <a:schemeClr val="bg1"/>
            </a:solidFill>
            <a:prstDash val="dashDot"/>
          </a:ln>
        </p:spPr>
        <p:txBody>
          <a:bodyPr wrap="square" numCol="1">
            <a:spAutoFit/>
          </a:bodyPr>
          <a:lstStyle/>
          <a:p>
            <a:pPr algn="just"/>
            <a:r>
              <a:rPr lang="es-EC" sz="1200" dirty="0">
                <a:latin typeface="Times New Roman" panose="02020603050405020304" pitchFamily="18" charset="0"/>
                <a:cs typeface="Times New Roman" panose="02020603050405020304" pitchFamily="18" charset="0"/>
              </a:rPr>
              <a:t>Se quiere obtener información sobre las inquietudes de los padres, docentes o tutores de los infantes, con métodos de aprendizaje tecnológicos, para así identificar cual es la dificultad por la que pasan los infantes ya sean trastornos de pronunciación, trastornos del habla, expresión verbal, etc. </a:t>
            </a:r>
          </a:p>
        </p:txBody>
      </p:sp>
      <p:sp>
        <p:nvSpPr>
          <p:cNvPr id="50" name="CuadroTexto 49">
            <a:extLst>
              <a:ext uri="{FF2B5EF4-FFF2-40B4-BE49-F238E27FC236}">
                <a16:creationId xmlns:a16="http://schemas.microsoft.com/office/drawing/2014/main" id="{404F68AB-C0AA-4F96-B977-1260EBBB770C}"/>
              </a:ext>
            </a:extLst>
          </p:cNvPr>
          <p:cNvSpPr txBox="1"/>
          <p:nvPr/>
        </p:nvSpPr>
        <p:spPr>
          <a:xfrm>
            <a:off x="3817545" y="2331163"/>
            <a:ext cx="2328550" cy="461665"/>
          </a:xfrm>
          <a:prstGeom prst="rect">
            <a:avLst/>
          </a:prstGeom>
          <a:noFill/>
        </p:spPr>
        <p:txBody>
          <a:bodyPr wrap="square" rtlCol="0">
            <a:spAutoFit/>
          </a:bodyPr>
          <a:lstStyle/>
          <a:p>
            <a:pPr lvl="1" algn="just"/>
            <a:r>
              <a:rPr lang="es-EC" sz="1200" spc="531" dirty="0">
                <a:solidFill>
                  <a:srgbClr val="FFFF00"/>
                </a:solidFill>
                <a:latin typeface="Times New Roman" panose="02020603050405020304" pitchFamily="18" charset="0"/>
                <a:ea typeface="+mj-ea"/>
                <a:cs typeface="Times New Roman" panose="02020603050405020304" pitchFamily="18" charset="0"/>
              </a:rPr>
              <a:t>OBJETO DE </a:t>
            </a:r>
          </a:p>
          <a:p>
            <a:pPr lvl="1" algn="just"/>
            <a:r>
              <a:rPr lang="es-EC" sz="1200" spc="531" dirty="0">
                <a:solidFill>
                  <a:srgbClr val="FFFF00"/>
                </a:solidFill>
                <a:latin typeface="Times New Roman" panose="02020603050405020304" pitchFamily="18" charset="0"/>
                <a:ea typeface="+mj-ea"/>
                <a:cs typeface="Times New Roman" panose="02020603050405020304" pitchFamily="18" charset="0"/>
              </a:rPr>
              <a:t>ESTUDIO</a:t>
            </a:r>
            <a:endParaRPr lang="en-US" sz="1200" spc="531" dirty="0">
              <a:solidFill>
                <a:srgbClr val="FFFF00"/>
              </a:solidFill>
              <a:latin typeface="Times New Roman" panose="02020603050405020304" pitchFamily="18" charset="0"/>
              <a:ea typeface="+mj-ea"/>
              <a:cs typeface="Times New Roman" panose="02020603050405020304" pitchFamily="18" charset="0"/>
            </a:endParaRPr>
          </a:p>
        </p:txBody>
      </p:sp>
      <p:pic>
        <p:nvPicPr>
          <p:cNvPr id="51" name="Picture 4" descr="Resultado de imagen para tcircuitos jp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54616" r="2884" b="6336"/>
          <a:stretch/>
        </p:blipFill>
        <p:spPr bwMode="auto">
          <a:xfrm rot="5400000">
            <a:off x="5315645" y="1144958"/>
            <a:ext cx="861977" cy="2033026"/>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2" descr="Resultado de imagen para acuarela tecnologica 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111034" y="3043009"/>
            <a:ext cx="767206" cy="378438"/>
          </a:xfrm>
          <a:prstGeom prst="rect">
            <a:avLst/>
          </a:prstGeom>
          <a:noFill/>
          <a:extLst>
            <a:ext uri="{909E8E84-426E-40DD-AFC4-6F175D3DCCD1}">
              <a14:hiddenFill xmlns:a14="http://schemas.microsoft.com/office/drawing/2010/main">
                <a:solidFill>
                  <a:srgbClr val="FFFFFF"/>
                </a:solidFill>
              </a14:hiddenFill>
            </a:ext>
          </a:extLst>
        </p:spPr>
      </p:pic>
      <p:pic>
        <p:nvPicPr>
          <p:cNvPr id="53" name="Imagen 52"/>
          <p:cNvPicPr>
            <a:picLocks noChangeAspect="1"/>
          </p:cNvPicPr>
          <p:nvPr/>
        </p:nvPicPr>
        <p:blipFill rotWithShape="1">
          <a:blip r:embed="rId9" cstate="print">
            <a:extLst>
              <a:ext uri="{28A0092B-C50C-407E-A947-70E740481C1C}">
                <a14:useLocalDpi xmlns:a14="http://schemas.microsoft.com/office/drawing/2010/main" val="0"/>
              </a:ext>
            </a:extLst>
          </a:blip>
          <a:srcRect t="31130" b="21031"/>
          <a:stretch/>
        </p:blipFill>
        <p:spPr>
          <a:xfrm>
            <a:off x="3111034" y="2783248"/>
            <a:ext cx="1309645" cy="1191248"/>
          </a:xfrm>
          <a:prstGeom prst="snip1Rect">
            <a:avLst/>
          </a:prstGeom>
          <a:effectLst>
            <a:glow rad="139700">
              <a:schemeClr val="tx1">
                <a:alpha val="40000"/>
              </a:schemeClr>
            </a:glow>
          </a:effectLst>
        </p:spPr>
      </p:pic>
      <p:sp>
        <p:nvSpPr>
          <p:cNvPr id="54" name="Título 1">
            <a:extLst>
              <a:ext uri="{FF2B5EF4-FFF2-40B4-BE49-F238E27FC236}">
                <a16:creationId xmlns:a16="http://schemas.microsoft.com/office/drawing/2014/main" id="{E6721495-8C92-4F66-A65D-541BCAB8CC98}"/>
              </a:ext>
            </a:extLst>
          </p:cNvPr>
          <p:cNvSpPr txBox="1">
            <a:spLocks/>
          </p:cNvSpPr>
          <p:nvPr/>
        </p:nvSpPr>
        <p:spPr>
          <a:xfrm>
            <a:off x="1855705" y="5025477"/>
            <a:ext cx="1888076" cy="285432"/>
          </a:xfrm>
          <a:prstGeom prst="rect">
            <a:avLst/>
          </a:prstGeom>
          <a:blipFill>
            <a:blip r:embed="rId10"/>
            <a:stretch>
              <a:fillRect/>
            </a:stretch>
          </a:blipFill>
          <a:effectLst>
            <a:softEdge rad="63500"/>
          </a:effectLst>
        </p:spPr>
        <p:txBody>
          <a:bodyPr vert="horz" lIns="91440" tIns="45720" rIns="91440" bIns="45720" rtlCol="0" anchor="t">
            <a:noAutofit/>
          </a:bodyPr>
          <a:lstStyle>
            <a:lvl1pPr algn="l" defTabSz="2429927" rtl="0" eaLnBrk="1" latinLnBrk="0" hangingPunct="1">
              <a:lnSpc>
                <a:spcPct val="90000"/>
              </a:lnSpc>
              <a:spcBef>
                <a:spcPct val="0"/>
              </a:spcBef>
              <a:buNone/>
              <a:defRPr sz="18070" kern="1200" cap="all" spc="531" baseline="0">
                <a:solidFill>
                  <a:schemeClr val="tx2"/>
                </a:solidFill>
                <a:latin typeface="+mj-lt"/>
                <a:ea typeface="+mj-ea"/>
                <a:cs typeface="+mj-cs"/>
              </a:defRPr>
            </a:lvl1pPr>
          </a:lstStyle>
          <a:p>
            <a:pPr algn="ctr"/>
            <a:r>
              <a:rPr lang="es-EC" sz="12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Objetivos</a:t>
            </a:r>
            <a:r>
              <a:rPr lang="es-EC" sz="1400" b="1" dirty="0">
                <a:effectLst>
                  <a:outerShdw blurRad="38100" dist="38100" dir="2700000" algn="tl">
                    <a:srgbClr val="000000">
                      <a:alpha val="43137"/>
                    </a:srgbClr>
                  </a:outerShdw>
                </a:effectLst>
                <a:latin typeface="Circuitboard" panose="02000500000000000000" pitchFamily="2" charset="0"/>
              </a:rPr>
              <a:t>:</a:t>
            </a:r>
          </a:p>
        </p:txBody>
      </p:sp>
      <p:sp>
        <p:nvSpPr>
          <p:cNvPr id="55" name="Rectángulo 54">
            <a:extLst>
              <a:ext uri="{FF2B5EF4-FFF2-40B4-BE49-F238E27FC236}">
                <a16:creationId xmlns:a16="http://schemas.microsoft.com/office/drawing/2014/main" id="{1A40E7C6-670E-43BD-885C-F1F001A73C2F}"/>
              </a:ext>
            </a:extLst>
          </p:cNvPr>
          <p:cNvSpPr/>
          <p:nvPr/>
        </p:nvSpPr>
        <p:spPr>
          <a:xfrm>
            <a:off x="1345432" y="5336066"/>
            <a:ext cx="3629772" cy="646331"/>
          </a:xfrm>
          <a:prstGeom prst="rect">
            <a:avLst/>
          </a:prstGeom>
          <a:solidFill>
            <a:schemeClr val="tx2"/>
          </a:solidFill>
          <a:ln>
            <a:solidFill>
              <a:schemeClr val="accent5">
                <a:lumMod val="50000"/>
              </a:schemeClr>
            </a:solidFill>
          </a:ln>
        </p:spPr>
        <p:style>
          <a:lnRef idx="2">
            <a:schemeClr val="accent2">
              <a:shade val="50000"/>
            </a:schemeClr>
          </a:lnRef>
          <a:fillRef idx="1002">
            <a:schemeClr val="dk2"/>
          </a:fillRef>
          <a:effectRef idx="0">
            <a:schemeClr val="accent2"/>
          </a:effectRef>
          <a:fontRef idx="minor">
            <a:schemeClr val="lt1"/>
          </a:fontRef>
        </p:style>
        <p:txBody>
          <a:bodyPr wrap="square" rtlCol="0">
            <a:spAutoFit/>
          </a:bodyPr>
          <a:lstStyle/>
          <a:p>
            <a:pPr lvl="0" algn="just"/>
            <a:r>
              <a:rPr lang="es-EC" sz="1200" dirty="0">
                <a:solidFill>
                  <a:schemeClr val="bg1"/>
                </a:solidFill>
                <a:latin typeface="Times New Roman" panose="02020603050405020304" pitchFamily="18" charset="0"/>
                <a:cs typeface="Times New Roman" panose="02020603050405020304" pitchFamily="18" charset="0"/>
              </a:rPr>
              <a:t>Diseñar y desarrollar una aplicación didáctica que permita convertir un texto a audio para el aprendizaje y correcta pronunciación de palabras. </a:t>
            </a:r>
          </a:p>
        </p:txBody>
      </p:sp>
      <p:sp>
        <p:nvSpPr>
          <p:cNvPr id="56" name="CuadroTexto 55">
            <a:extLst>
              <a:ext uri="{FF2B5EF4-FFF2-40B4-BE49-F238E27FC236}">
                <a16:creationId xmlns:a16="http://schemas.microsoft.com/office/drawing/2014/main" id="{655BCC50-043B-4109-9664-5B150DF722BF}"/>
              </a:ext>
            </a:extLst>
          </p:cNvPr>
          <p:cNvSpPr txBox="1"/>
          <p:nvPr/>
        </p:nvSpPr>
        <p:spPr>
          <a:xfrm>
            <a:off x="1728446" y="6056661"/>
            <a:ext cx="3656858" cy="2123658"/>
          </a:xfrm>
          <a:prstGeom prst="rect">
            <a:avLst/>
          </a:prstGeom>
          <a:gradFill flip="none" rotWithShape="1">
            <a:gsLst>
              <a:gs pos="0">
                <a:srgbClr val="00FFCC">
                  <a:tint val="66000"/>
                  <a:satMod val="160000"/>
                </a:srgbClr>
              </a:gs>
              <a:gs pos="50000">
                <a:srgbClr val="00FFCC">
                  <a:tint val="44500"/>
                  <a:satMod val="160000"/>
                </a:srgbClr>
              </a:gs>
              <a:gs pos="100000">
                <a:srgbClr val="00FFCC">
                  <a:tint val="23500"/>
                  <a:satMod val="160000"/>
                </a:srgbClr>
              </a:gs>
            </a:gsLst>
            <a:lin ang="5400000" scaled="1"/>
            <a:tileRect/>
          </a:gradFill>
          <a:ln>
            <a:solidFill>
              <a:schemeClr val="accent5">
                <a:lumMod val="50000"/>
              </a:schemeClr>
            </a:solidFill>
          </a:ln>
        </p:spPr>
        <p:style>
          <a:lnRef idx="2">
            <a:schemeClr val="accent2">
              <a:shade val="50000"/>
            </a:schemeClr>
          </a:lnRef>
          <a:fillRef idx="1002">
            <a:schemeClr val="dk2"/>
          </a:fillRef>
          <a:effectRef idx="0">
            <a:schemeClr val="accent2"/>
          </a:effectRef>
          <a:fontRef idx="minor">
            <a:schemeClr val="lt1"/>
          </a:fontRef>
        </p:style>
        <p:txBody>
          <a:bodyPr wrap="square" rtlCol="0">
            <a:spAutoFit/>
          </a:bodyPr>
          <a:lstStyle/>
          <a:p>
            <a:pPr marL="171450" lvl="0" indent="-171450" algn="just">
              <a:buFont typeface="Wingdings" panose="05000000000000000000" pitchFamily="2" charset="2"/>
              <a:buChar char="ü"/>
            </a:pPr>
            <a:r>
              <a:rPr lang="es-EC" sz="1200" dirty="0">
                <a:solidFill>
                  <a:schemeClr val="bg1"/>
                </a:solidFill>
                <a:latin typeface="Times New Roman" panose="02020603050405020304" pitchFamily="18" charset="0"/>
                <a:cs typeface="Times New Roman" panose="02020603050405020304" pitchFamily="18" charset="0"/>
              </a:rPr>
              <a:t>Analizar las diferentes tecnologías y herramientas disponibles para el desarrollo de la aplicación. Analizar la viabilidad de la aplicación para determinar el alcance. </a:t>
            </a:r>
          </a:p>
          <a:p>
            <a:pPr marL="171450" lvl="0" indent="-171450" algn="just">
              <a:buFont typeface="Wingdings" panose="05000000000000000000" pitchFamily="2" charset="2"/>
              <a:buChar char="ü"/>
            </a:pPr>
            <a:r>
              <a:rPr lang="es-EC" sz="1200" dirty="0">
                <a:solidFill>
                  <a:schemeClr val="bg1"/>
                </a:solidFill>
                <a:latin typeface="Times New Roman" panose="02020603050405020304" pitchFamily="18" charset="0"/>
                <a:cs typeface="Times New Roman" panose="02020603050405020304" pitchFamily="18" charset="0"/>
              </a:rPr>
              <a:t>Realizar las pruebas necesarias para verificar el correcto funcionamiento de la aplicación con los usuarios. </a:t>
            </a:r>
          </a:p>
          <a:p>
            <a:pPr marL="171450" lvl="0" indent="-171450" algn="just">
              <a:buFont typeface="Wingdings" panose="05000000000000000000" pitchFamily="2" charset="2"/>
              <a:buChar char="ü"/>
            </a:pPr>
            <a:r>
              <a:rPr lang="es-EC" sz="1200" dirty="0">
                <a:solidFill>
                  <a:schemeClr val="bg1"/>
                </a:solidFill>
                <a:latin typeface="Times New Roman" panose="02020603050405020304" pitchFamily="18" charset="0"/>
                <a:cs typeface="Times New Roman" panose="02020603050405020304" pitchFamily="18" charset="0"/>
              </a:rPr>
              <a:t>Determinar la causa de las dificultades del lenguaje oral, en niños y niñas del kínder </a:t>
            </a:r>
          </a:p>
          <a:p>
            <a:pPr marL="171450" lvl="0" indent="-171450" algn="just">
              <a:buFont typeface="Wingdings" panose="05000000000000000000" pitchFamily="2" charset="2"/>
              <a:buChar char="ü"/>
            </a:pPr>
            <a:r>
              <a:rPr lang="es-EC" sz="1200" dirty="0">
                <a:solidFill>
                  <a:schemeClr val="bg1"/>
                </a:solidFill>
                <a:latin typeface="Times New Roman" panose="02020603050405020304" pitchFamily="18" charset="0"/>
                <a:cs typeface="Times New Roman" panose="02020603050405020304" pitchFamily="18" charset="0"/>
              </a:rPr>
              <a:t>Fomentar el aprendizaje en niños y niñas de temprana edad</a:t>
            </a:r>
            <a:r>
              <a:rPr lang="es-EC" sz="1100" dirty="0">
                <a:solidFill>
                  <a:schemeClr val="bg1"/>
                </a:solidFill>
              </a:rPr>
              <a:t>. </a:t>
            </a:r>
          </a:p>
        </p:txBody>
      </p:sp>
      <p:sp>
        <p:nvSpPr>
          <p:cNvPr id="57" name="Título 1">
            <a:extLst>
              <a:ext uri="{FF2B5EF4-FFF2-40B4-BE49-F238E27FC236}">
                <a16:creationId xmlns:a16="http://schemas.microsoft.com/office/drawing/2014/main" id="{EBD22209-1364-4755-91A4-248F904CEF33}"/>
              </a:ext>
            </a:extLst>
          </p:cNvPr>
          <p:cNvSpPr txBox="1">
            <a:spLocks/>
          </p:cNvSpPr>
          <p:nvPr/>
        </p:nvSpPr>
        <p:spPr>
          <a:xfrm>
            <a:off x="-20873" y="5402930"/>
            <a:ext cx="2632804" cy="512601"/>
          </a:xfrm>
          <a:prstGeom prst="rect">
            <a:avLst/>
          </a:prstGeom>
        </p:spPr>
        <p:txBody>
          <a:bodyPr vert="horz" lIns="91440" tIns="45720" rIns="91440" bIns="45720" rtlCol="0" anchor="t">
            <a:noAutofit/>
          </a:bodyPr>
          <a:lstStyle>
            <a:lvl1pPr algn="l" defTabSz="2429927" rtl="0" eaLnBrk="1" latinLnBrk="0" hangingPunct="1">
              <a:lnSpc>
                <a:spcPct val="90000"/>
              </a:lnSpc>
              <a:spcBef>
                <a:spcPct val="0"/>
              </a:spcBef>
              <a:buNone/>
              <a:defRPr sz="18070" kern="1200" cap="all" spc="531" baseline="0">
                <a:solidFill>
                  <a:schemeClr val="tx2"/>
                </a:solidFill>
                <a:latin typeface="+mj-lt"/>
                <a:ea typeface="+mj-ea"/>
                <a:cs typeface="+mj-cs"/>
              </a:defRPr>
            </a:lvl1pPr>
          </a:lstStyle>
          <a:p>
            <a:r>
              <a:rPr lang="es-EC" sz="1200" dirty="0">
                <a:solidFill>
                  <a:schemeClr val="bg1"/>
                </a:solidFill>
                <a:effectLst>
                  <a:glow rad="228600">
                    <a:schemeClr val="accent1">
                      <a:satMod val="175000"/>
                      <a:alpha val="40000"/>
                    </a:schemeClr>
                  </a:glow>
                </a:effectLst>
                <a:latin typeface="Times New Roman" panose="02020603050405020304" pitchFamily="18" charset="0"/>
                <a:cs typeface="Times New Roman" panose="02020603050405020304" pitchFamily="18" charset="0"/>
              </a:rPr>
              <a:t>Objetivo </a:t>
            </a:r>
          </a:p>
          <a:p>
            <a:r>
              <a:rPr lang="es-EC" sz="1200" dirty="0">
                <a:solidFill>
                  <a:schemeClr val="bg1"/>
                </a:solidFill>
                <a:effectLst>
                  <a:glow rad="228600">
                    <a:schemeClr val="accent1">
                      <a:satMod val="175000"/>
                      <a:alpha val="40000"/>
                    </a:schemeClr>
                  </a:glow>
                </a:effectLst>
                <a:latin typeface="Times New Roman" panose="02020603050405020304" pitchFamily="18" charset="0"/>
                <a:cs typeface="Times New Roman" panose="02020603050405020304" pitchFamily="18" charset="0"/>
              </a:rPr>
              <a:t>General</a:t>
            </a:r>
          </a:p>
        </p:txBody>
      </p:sp>
      <p:sp>
        <p:nvSpPr>
          <p:cNvPr id="58" name="Título 1">
            <a:extLst>
              <a:ext uri="{FF2B5EF4-FFF2-40B4-BE49-F238E27FC236}">
                <a16:creationId xmlns:a16="http://schemas.microsoft.com/office/drawing/2014/main" id="{EBD22209-1364-4755-91A4-248F904CEF33}"/>
              </a:ext>
            </a:extLst>
          </p:cNvPr>
          <p:cNvSpPr txBox="1">
            <a:spLocks/>
          </p:cNvSpPr>
          <p:nvPr/>
        </p:nvSpPr>
        <p:spPr>
          <a:xfrm>
            <a:off x="-32181" y="6203984"/>
            <a:ext cx="1887886" cy="512601"/>
          </a:xfrm>
          <a:prstGeom prst="rect">
            <a:avLst/>
          </a:prstGeom>
        </p:spPr>
        <p:txBody>
          <a:bodyPr vert="horz" lIns="91440" tIns="45720" rIns="91440" bIns="45720" rtlCol="0" anchor="t">
            <a:noAutofit/>
          </a:bodyPr>
          <a:lstStyle>
            <a:lvl1pPr algn="l" defTabSz="2429927" rtl="0" eaLnBrk="1" latinLnBrk="0" hangingPunct="1">
              <a:lnSpc>
                <a:spcPct val="90000"/>
              </a:lnSpc>
              <a:spcBef>
                <a:spcPct val="0"/>
              </a:spcBef>
              <a:buNone/>
              <a:defRPr sz="18070" kern="1200" cap="all" spc="531" baseline="0">
                <a:solidFill>
                  <a:schemeClr val="tx2"/>
                </a:solidFill>
                <a:latin typeface="+mj-lt"/>
                <a:ea typeface="+mj-ea"/>
                <a:cs typeface="+mj-cs"/>
              </a:defRPr>
            </a:lvl1pPr>
          </a:lstStyle>
          <a:p>
            <a:pPr algn="ctr"/>
            <a:r>
              <a:rPr lang="es-EC" sz="1200" dirty="0">
                <a:solidFill>
                  <a:sysClr val="windowText" lastClr="000000"/>
                </a:solidFill>
                <a:effectLst>
                  <a:glow rad="228600">
                    <a:schemeClr val="accent1">
                      <a:satMod val="175000"/>
                      <a:alpha val="40000"/>
                    </a:schemeClr>
                  </a:glow>
                </a:effectLst>
                <a:latin typeface="Times New Roman" panose="02020603050405020304" pitchFamily="18" charset="0"/>
                <a:cs typeface="Times New Roman" panose="02020603050405020304" pitchFamily="18" charset="0"/>
              </a:rPr>
              <a:t>Objetivos </a:t>
            </a:r>
          </a:p>
          <a:p>
            <a:pPr algn="ctr"/>
            <a:r>
              <a:rPr lang="es-EC" sz="1200" dirty="0">
                <a:solidFill>
                  <a:sysClr val="windowText" lastClr="000000"/>
                </a:solidFill>
                <a:effectLst>
                  <a:glow rad="228600">
                    <a:schemeClr val="accent1">
                      <a:satMod val="175000"/>
                      <a:alpha val="40000"/>
                    </a:schemeClr>
                  </a:glow>
                </a:effectLst>
                <a:latin typeface="Times New Roman" panose="02020603050405020304" pitchFamily="18" charset="0"/>
                <a:cs typeface="Times New Roman" panose="02020603050405020304" pitchFamily="18" charset="0"/>
              </a:rPr>
              <a:t>ESPECIFICOS</a:t>
            </a:r>
            <a:endParaRPr lang="es-EC" sz="1200" dirty="0">
              <a:solidFill>
                <a:schemeClr val="bg1"/>
              </a:solidFill>
              <a:latin typeface="Times New Roman" panose="02020603050405020304" pitchFamily="18" charset="0"/>
              <a:cs typeface="Times New Roman" panose="02020603050405020304" pitchFamily="18" charset="0"/>
            </a:endParaRPr>
          </a:p>
        </p:txBody>
      </p:sp>
      <p:pic>
        <p:nvPicPr>
          <p:cNvPr id="60" name="Imagen 59">
            <a:extLst>
              <a:ext uri="{FF2B5EF4-FFF2-40B4-BE49-F238E27FC236}">
                <a16:creationId xmlns:a16="http://schemas.microsoft.com/office/drawing/2014/main" id="{FE343625-0C7A-47BD-94E9-27C4D0CE6B9A}"/>
              </a:ext>
            </a:extLst>
          </p:cNvPr>
          <p:cNvPicPr>
            <a:picLocks noChangeAspect="1"/>
          </p:cNvPicPr>
          <p:nvPr/>
        </p:nvPicPr>
        <p:blipFill>
          <a:blip r:embed="rId11"/>
          <a:stretch>
            <a:fillRect/>
          </a:stretch>
        </p:blipFill>
        <p:spPr>
          <a:xfrm>
            <a:off x="232145" y="7480660"/>
            <a:ext cx="1220063" cy="777435"/>
          </a:xfrm>
          <a:prstGeom prst="rect">
            <a:avLst/>
          </a:prstGeom>
          <a:effectLst>
            <a:outerShdw blurRad="76200" dist="12700" dir="8100000" sy="-23000" kx="800400" algn="br" rotWithShape="0">
              <a:prstClr val="black">
                <a:alpha val="20000"/>
              </a:prstClr>
            </a:outerShdw>
          </a:effectLst>
          <a:scene3d>
            <a:camera prst="obliqueBottomLeft"/>
            <a:lightRig rig="threePt" dir="t"/>
          </a:scene3d>
          <a:sp3d>
            <a:bevelT prst="slope"/>
          </a:sp3d>
        </p:spPr>
      </p:pic>
      <p:sp>
        <p:nvSpPr>
          <p:cNvPr id="62" name="CuadroTexto 61">
            <a:extLst>
              <a:ext uri="{FF2B5EF4-FFF2-40B4-BE49-F238E27FC236}">
                <a16:creationId xmlns:a16="http://schemas.microsoft.com/office/drawing/2014/main" id="{EFD82E02-49A3-4F94-BE11-F80002B6B37F}"/>
              </a:ext>
            </a:extLst>
          </p:cNvPr>
          <p:cNvSpPr txBox="1"/>
          <p:nvPr/>
        </p:nvSpPr>
        <p:spPr>
          <a:xfrm>
            <a:off x="145551" y="8459162"/>
            <a:ext cx="2379786" cy="276999"/>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s-EC" sz="1200" b="1" dirty="0">
                <a:ln/>
                <a:solidFill>
                  <a:schemeClr val="accent3"/>
                </a:solidFill>
                <a:latin typeface="Times New Roman" panose="02020603050405020304" pitchFamily="18" charset="0"/>
                <a:cs typeface="Times New Roman" panose="02020603050405020304" pitchFamily="18" charset="0"/>
              </a:rPr>
              <a:t>ALCANCE DEL PROYECTO</a:t>
            </a:r>
            <a:endParaRPr lang="en-US" sz="1200" b="1" dirty="0">
              <a:ln/>
              <a:solidFill>
                <a:schemeClr val="accent3"/>
              </a:solidFill>
              <a:latin typeface="Times New Roman" panose="02020603050405020304" pitchFamily="18" charset="0"/>
              <a:cs typeface="Times New Roman" panose="02020603050405020304" pitchFamily="18" charset="0"/>
            </a:endParaRPr>
          </a:p>
        </p:txBody>
      </p:sp>
      <p:pic>
        <p:nvPicPr>
          <p:cNvPr id="64" name="Picture 6" descr="Resultado de imagen para TECNOLOGIA JP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29267" y="9864838"/>
            <a:ext cx="1808535" cy="2159217"/>
          </a:xfrm>
          <a:prstGeom prst="rect">
            <a:avLst/>
          </a:prstGeom>
          <a:noFill/>
          <a:extLst>
            <a:ext uri="{909E8E84-426E-40DD-AFC4-6F175D3DCCD1}">
              <a14:hiddenFill xmlns:a14="http://schemas.microsoft.com/office/drawing/2010/main">
                <a:solidFill>
                  <a:srgbClr val="FFFFFF"/>
                </a:solidFill>
              </a14:hiddenFill>
            </a:ext>
          </a:extLst>
        </p:spPr>
      </p:pic>
      <p:sp>
        <p:nvSpPr>
          <p:cNvPr id="71" name="Marcador de contenido 2">
            <a:extLst>
              <a:ext uri="{FF2B5EF4-FFF2-40B4-BE49-F238E27FC236}">
                <a16:creationId xmlns:a16="http://schemas.microsoft.com/office/drawing/2014/main" id="{F1FA1408-16DC-4426-9F5D-6241B9A73FC5}"/>
              </a:ext>
            </a:extLst>
          </p:cNvPr>
          <p:cNvSpPr txBox="1">
            <a:spLocks/>
          </p:cNvSpPr>
          <p:nvPr/>
        </p:nvSpPr>
        <p:spPr>
          <a:xfrm>
            <a:off x="5487293" y="7042231"/>
            <a:ext cx="3968357" cy="1258111"/>
          </a:xfrm>
          <a:prstGeom prst="rect">
            <a:avLst/>
          </a:prstGeom>
          <a:gradFill flip="none" rotWithShape="1">
            <a:gsLst>
              <a:gs pos="0">
                <a:srgbClr val="E0C1FF">
                  <a:shade val="30000"/>
                  <a:satMod val="115000"/>
                </a:srgbClr>
              </a:gs>
              <a:gs pos="50000">
                <a:srgbClr val="E0C1FF">
                  <a:shade val="67500"/>
                  <a:satMod val="115000"/>
                </a:srgbClr>
              </a:gs>
              <a:gs pos="100000">
                <a:srgbClr val="E0C1FF">
                  <a:shade val="100000"/>
                  <a:satMod val="115000"/>
                </a:srgbClr>
              </a:gs>
            </a:gsLst>
            <a:lin ang="16200000" scaled="1"/>
            <a:tileRect/>
          </a:gradFill>
          <a:ln>
            <a:solidFill>
              <a:srgbClr val="FFFFFF"/>
            </a:solidFill>
            <a:prstDash val="sysDash"/>
          </a:ln>
        </p:spPr>
        <p:txBody>
          <a:bodyPr vert="horz" lIns="91440" tIns="45720" rIns="91440" bIns="45720" rtlCol="0">
            <a:noAutofit/>
          </a:bodyPr>
          <a:lstStyle>
            <a:lvl1pPr marL="809976" indent="-809976" algn="l" defTabSz="2429927" rtl="0" eaLnBrk="1" latinLnBrk="0" hangingPunct="1">
              <a:lnSpc>
                <a:spcPct val="110000"/>
              </a:lnSpc>
              <a:spcBef>
                <a:spcPts val="2480"/>
              </a:spcBef>
              <a:buClr>
                <a:schemeClr val="tx2"/>
              </a:buClr>
              <a:buFont typeface="Arial" panose="020B0604020202020204" pitchFamily="34" charset="0"/>
              <a:buChar char="•"/>
              <a:defRPr sz="7086" kern="1200">
                <a:solidFill>
                  <a:schemeClr val="tx1">
                    <a:lumMod val="65000"/>
                    <a:lumOff val="35000"/>
                  </a:schemeClr>
                </a:solidFill>
                <a:latin typeface="+mn-lt"/>
                <a:ea typeface="+mn-ea"/>
                <a:cs typeface="+mn-cs"/>
              </a:defRPr>
            </a:lvl1pPr>
            <a:lvl2pPr marL="2429927" indent="-809976" algn="l" defTabSz="2429927" rtl="0" eaLnBrk="1" latinLnBrk="0" hangingPunct="1">
              <a:lnSpc>
                <a:spcPct val="110000"/>
              </a:lnSpc>
              <a:spcBef>
                <a:spcPts val="2480"/>
              </a:spcBef>
              <a:buClr>
                <a:schemeClr val="tx2"/>
              </a:buClr>
              <a:buFont typeface="Gill Sans MT" panose="020B0502020104020203" pitchFamily="34" charset="0"/>
              <a:buChar char="–"/>
              <a:defRPr sz="6378" kern="1200">
                <a:solidFill>
                  <a:schemeClr val="tx1">
                    <a:lumMod val="65000"/>
                    <a:lumOff val="35000"/>
                  </a:schemeClr>
                </a:solidFill>
                <a:latin typeface="+mn-lt"/>
                <a:ea typeface="+mn-ea"/>
                <a:cs typeface="+mn-cs"/>
              </a:defRPr>
            </a:lvl2pPr>
            <a:lvl3pPr marL="4049878" indent="-809976" algn="l" defTabSz="2429927" rtl="0" eaLnBrk="1" latinLnBrk="0" hangingPunct="1">
              <a:lnSpc>
                <a:spcPct val="110000"/>
              </a:lnSpc>
              <a:spcBef>
                <a:spcPts val="2480"/>
              </a:spcBef>
              <a:buClr>
                <a:schemeClr val="tx2"/>
              </a:buClr>
              <a:buFont typeface="Arial" panose="020B0604020202020204" pitchFamily="34" charset="0"/>
              <a:buChar char="•"/>
              <a:defRPr sz="5669" kern="1200">
                <a:solidFill>
                  <a:schemeClr val="tx1">
                    <a:lumMod val="65000"/>
                    <a:lumOff val="35000"/>
                  </a:schemeClr>
                </a:solidFill>
                <a:latin typeface="+mn-lt"/>
                <a:ea typeface="+mn-ea"/>
                <a:cs typeface="+mn-cs"/>
              </a:defRPr>
            </a:lvl3pPr>
            <a:lvl4pPr marL="5669829"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4pPr>
            <a:lvl5pPr marL="7289780"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5pPr>
            <a:lvl6pPr marL="8909731"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6pPr>
            <a:lvl7pPr marL="10529682"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7pPr>
            <a:lvl8pPr marL="12149633"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baseline="0">
                <a:solidFill>
                  <a:schemeClr val="tx1">
                    <a:lumMod val="65000"/>
                    <a:lumOff val="35000"/>
                  </a:schemeClr>
                </a:solidFill>
                <a:latin typeface="+mn-lt"/>
                <a:ea typeface="+mn-ea"/>
                <a:cs typeface="+mn-cs"/>
              </a:defRPr>
            </a:lvl8pPr>
            <a:lvl9pPr marL="13769584"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baseline="0">
                <a:solidFill>
                  <a:schemeClr val="tx1">
                    <a:lumMod val="65000"/>
                    <a:lumOff val="35000"/>
                  </a:schemeClr>
                </a:solidFill>
                <a:latin typeface="+mn-lt"/>
                <a:ea typeface="+mn-ea"/>
                <a:cs typeface="+mn-cs"/>
              </a:defRPr>
            </a:lvl9pPr>
          </a:lstStyle>
          <a:p>
            <a:pPr marL="0" indent="0" algn="just">
              <a:buNone/>
            </a:pPr>
            <a:r>
              <a:rPr lang="es-EC" sz="1200" dirty="0">
                <a:solidFill>
                  <a:schemeClr val="bg1"/>
                </a:solidFill>
                <a:latin typeface="Times New Roman" panose="02020603050405020304" pitchFamily="18" charset="0"/>
                <a:cs typeface="Times New Roman" panose="02020603050405020304" pitchFamily="18" charset="0"/>
              </a:rPr>
              <a:t>Diseñar y desarrollar por completo con variedad de herramientas la aplicación, luego visualizar y probar si el ambiente de la aplicación es didáctico y de uso fácil, con esto ya realizado verificar si la aplicación cumple con el objetivo de enseñar y evaluar el trastorno por el que pasa el niño o niña si es que lo tuviera</a:t>
            </a:r>
            <a:r>
              <a:rPr lang="es-EC" sz="1100" dirty="0">
                <a:solidFill>
                  <a:schemeClr val="bg1"/>
                </a:solidFill>
              </a:rPr>
              <a:t>.</a:t>
            </a:r>
            <a:endParaRPr lang="es-ES" sz="100" dirty="0">
              <a:solidFill>
                <a:schemeClr val="bg1"/>
              </a:solidFill>
            </a:endParaRPr>
          </a:p>
        </p:txBody>
      </p:sp>
      <p:sp>
        <p:nvSpPr>
          <p:cNvPr id="73" name="Título 1">
            <a:extLst>
              <a:ext uri="{FF2B5EF4-FFF2-40B4-BE49-F238E27FC236}">
                <a16:creationId xmlns:a16="http://schemas.microsoft.com/office/drawing/2014/main" id="{8F9404A1-24EB-4B50-AC23-CE1850518E3E}"/>
              </a:ext>
            </a:extLst>
          </p:cNvPr>
          <p:cNvSpPr txBox="1">
            <a:spLocks/>
          </p:cNvSpPr>
          <p:nvPr/>
        </p:nvSpPr>
        <p:spPr>
          <a:xfrm>
            <a:off x="4823261" y="8344771"/>
            <a:ext cx="2818328" cy="350164"/>
          </a:xfrm>
          <a:prstGeom prst="rect">
            <a:avLst/>
          </a:prstGeom>
        </p:spPr>
        <p:txBody>
          <a:bodyPr vert="horz" lIns="91440" tIns="45720" rIns="91440" bIns="45720" rtlCol="0" anchor="t">
            <a:noAutofit/>
          </a:bodyPr>
          <a:lstStyle>
            <a:lvl1pPr algn="l" defTabSz="2429927" rtl="0" eaLnBrk="1" latinLnBrk="0" hangingPunct="1">
              <a:lnSpc>
                <a:spcPct val="90000"/>
              </a:lnSpc>
              <a:spcBef>
                <a:spcPct val="0"/>
              </a:spcBef>
              <a:buNone/>
              <a:defRPr sz="18070" kern="1200" cap="all" spc="531" baseline="0">
                <a:solidFill>
                  <a:schemeClr val="tx2"/>
                </a:solidFill>
                <a:latin typeface="+mj-lt"/>
                <a:ea typeface="+mj-ea"/>
                <a:cs typeface="+mj-cs"/>
              </a:defRPr>
            </a:lvl1pPr>
          </a:lstStyle>
          <a:p>
            <a:r>
              <a:rPr lang="es-EC" sz="1200" b="1" cap="none" spc="50" dirty="0">
                <a:ln w="0"/>
                <a:solidFill>
                  <a:schemeClr val="bg2"/>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RECOMENDACIÓN</a:t>
            </a:r>
          </a:p>
        </p:txBody>
      </p:sp>
      <p:sp>
        <p:nvSpPr>
          <p:cNvPr id="74" name="Marcador de contenido 2">
            <a:extLst>
              <a:ext uri="{FF2B5EF4-FFF2-40B4-BE49-F238E27FC236}">
                <a16:creationId xmlns:a16="http://schemas.microsoft.com/office/drawing/2014/main" id="{BF751003-79FA-48D0-B2D9-E90AC792B3E1}"/>
              </a:ext>
            </a:extLst>
          </p:cNvPr>
          <p:cNvSpPr txBox="1">
            <a:spLocks/>
          </p:cNvSpPr>
          <p:nvPr/>
        </p:nvSpPr>
        <p:spPr>
          <a:xfrm>
            <a:off x="3217724" y="8559743"/>
            <a:ext cx="6237925" cy="1258112"/>
          </a:xfrm>
          <a:prstGeom prst="rect">
            <a:avLst/>
          </a:prstGeom>
          <a:gradFill flip="none" rotWithShape="1">
            <a:gsLst>
              <a:gs pos="0">
                <a:srgbClr val="00CC00">
                  <a:tint val="66000"/>
                  <a:satMod val="160000"/>
                </a:srgbClr>
              </a:gs>
              <a:gs pos="50000">
                <a:srgbClr val="00CC00">
                  <a:tint val="44500"/>
                  <a:satMod val="160000"/>
                </a:srgbClr>
              </a:gs>
              <a:gs pos="100000">
                <a:srgbClr val="00CC00">
                  <a:tint val="23500"/>
                  <a:satMod val="160000"/>
                </a:srgbClr>
              </a:gs>
            </a:gsLst>
            <a:lin ang="5400000" scaled="1"/>
            <a:tileRect/>
          </a:gradFill>
          <a:ln>
            <a:solidFill>
              <a:srgbClr val="99FF33"/>
            </a:solidFill>
          </a:ln>
        </p:spPr>
        <p:txBody>
          <a:bodyPr vert="horz" lIns="91440" tIns="45720" rIns="91440" bIns="45720" rtlCol="0">
            <a:noAutofit/>
          </a:bodyPr>
          <a:lstStyle>
            <a:lvl1pPr marL="809976" indent="-809976" algn="l" defTabSz="2429927" rtl="0" eaLnBrk="1" latinLnBrk="0" hangingPunct="1">
              <a:lnSpc>
                <a:spcPct val="110000"/>
              </a:lnSpc>
              <a:spcBef>
                <a:spcPts val="2480"/>
              </a:spcBef>
              <a:buClr>
                <a:schemeClr val="tx2"/>
              </a:buClr>
              <a:buFont typeface="Arial" panose="020B0604020202020204" pitchFamily="34" charset="0"/>
              <a:buChar char="•"/>
              <a:defRPr sz="7086" kern="1200">
                <a:solidFill>
                  <a:schemeClr val="tx1">
                    <a:lumMod val="65000"/>
                    <a:lumOff val="35000"/>
                  </a:schemeClr>
                </a:solidFill>
                <a:latin typeface="+mn-lt"/>
                <a:ea typeface="+mn-ea"/>
                <a:cs typeface="+mn-cs"/>
              </a:defRPr>
            </a:lvl1pPr>
            <a:lvl2pPr marL="2429927" indent="-809976" algn="l" defTabSz="2429927" rtl="0" eaLnBrk="1" latinLnBrk="0" hangingPunct="1">
              <a:lnSpc>
                <a:spcPct val="110000"/>
              </a:lnSpc>
              <a:spcBef>
                <a:spcPts val="2480"/>
              </a:spcBef>
              <a:buClr>
                <a:schemeClr val="tx2"/>
              </a:buClr>
              <a:buFont typeface="Gill Sans MT" panose="020B0502020104020203" pitchFamily="34" charset="0"/>
              <a:buChar char="–"/>
              <a:defRPr sz="6378" kern="1200">
                <a:solidFill>
                  <a:schemeClr val="tx1">
                    <a:lumMod val="65000"/>
                    <a:lumOff val="35000"/>
                  </a:schemeClr>
                </a:solidFill>
                <a:latin typeface="+mn-lt"/>
                <a:ea typeface="+mn-ea"/>
                <a:cs typeface="+mn-cs"/>
              </a:defRPr>
            </a:lvl2pPr>
            <a:lvl3pPr marL="4049878" indent="-809976" algn="l" defTabSz="2429927" rtl="0" eaLnBrk="1" latinLnBrk="0" hangingPunct="1">
              <a:lnSpc>
                <a:spcPct val="110000"/>
              </a:lnSpc>
              <a:spcBef>
                <a:spcPts val="2480"/>
              </a:spcBef>
              <a:buClr>
                <a:schemeClr val="tx2"/>
              </a:buClr>
              <a:buFont typeface="Arial" panose="020B0604020202020204" pitchFamily="34" charset="0"/>
              <a:buChar char="•"/>
              <a:defRPr sz="5669" kern="1200">
                <a:solidFill>
                  <a:schemeClr val="tx1">
                    <a:lumMod val="65000"/>
                    <a:lumOff val="35000"/>
                  </a:schemeClr>
                </a:solidFill>
                <a:latin typeface="+mn-lt"/>
                <a:ea typeface="+mn-ea"/>
                <a:cs typeface="+mn-cs"/>
              </a:defRPr>
            </a:lvl3pPr>
            <a:lvl4pPr marL="5669829"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4pPr>
            <a:lvl5pPr marL="7289780"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5pPr>
            <a:lvl6pPr marL="8909731"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6pPr>
            <a:lvl7pPr marL="10529682"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7pPr>
            <a:lvl8pPr marL="12149633"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baseline="0">
                <a:solidFill>
                  <a:schemeClr val="tx1">
                    <a:lumMod val="65000"/>
                    <a:lumOff val="35000"/>
                  </a:schemeClr>
                </a:solidFill>
                <a:latin typeface="+mn-lt"/>
                <a:ea typeface="+mn-ea"/>
                <a:cs typeface="+mn-cs"/>
              </a:defRPr>
            </a:lvl8pPr>
            <a:lvl9pPr marL="13769584"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baseline="0">
                <a:solidFill>
                  <a:schemeClr val="tx1">
                    <a:lumMod val="65000"/>
                    <a:lumOff val="35000"/>
                  </a:schemeClr>
                </a:solidFill>
                <a:latin typeface="+mn-lt"/>
                <a:ea typeface="+mn-ea"/>
                <a:cs typeface="+mn-cs"/>
              </a:defRPr>
            </a:lvl9pPr>
          </a:lstStyle>
          <a:p>
            <a:pPr marL="0" indent="0" algn="just">
              <a:spcBef>
                <a:spcPts val="0"/>
              </a:spcBef>
              <a:buNone/>
            </a:pPr>
            <a:r>
              <a:rPr lang="es-EC" sz="1200" dirty="0">
                <a:solidFill>
                  <a:schemeClr val="bg1"/>
                </a:solidFill>
                <a:latin typeface="Times New Roman" panose="02020603050405020304" pitchFamily="18" charset="0"/>
                <a:cs typeface="Times New Roman" panose="02020603050405020304" pitchFamily="18" charset="0"/>
              </a:rPr>
              <a:t>Desde los primeros años de vida de cada persona, es fundamental la adecuada pronunciación de palabras, claro respetando cada etapa de los niños, con esta aplicación didacta esperamos que el niño o niña pueda adquirir habilidades y destrezas acorde a su edad. </a:t>
            </a:r>
          </a:p>
          <a:p>
            <a:pPr marL="0" indent="0" algn="just">
              <a:spcBef>
                <a:spcPts val="0"/>
              </a:spcBef>
              <a:buNone/>
            </a:pPr>
            <a:r>
              <a:rPr lang="es-EC" sz="1200" dirty="0">
                <a:solidFill>
                  <a:schemeClr val="bg1"/>
                </a:solidFill>
                <a:latin typeface="Times New Roman" panose="02020603050405020304" pitchFamily="18" charset="0"/>
                <a:cs typeface="Times New Roman" panose="02020603050405020304" pitchFamily="18" charset="0"/>
              </a:rPr>
              <a:t>En la propuesta es necesario cubrir las causas que limitan el desarrollo de la pronunciación de niños y niñas en las edades de tres a cinco años, por lo que facilitaremos un manual que le será útil a los docentes o padres de familia. </a:t>
            </a:r>
          </a:p>
        </p:txBody>
      </p:sp>
      <p:sp>
        <p:nvSpPr>
          <p:cNvPr id="80" name="Rectángulo 79">
            <a:extLst>
              <a:ext uri="{FF2B5EF4-FFF2-40B4-BE49-F238E27FC236}">
                <a16:creationId xmlns:a16="http://schemas.microsoft.com/office/drawing/2014/main" id="{1A8EAC32-831C-4AC1-9496-E33E0DA00431}"/>
              </a:ext>
            </a:extLst>
          </p:cNvPr>
          <p:cNvSpPr/>
          <p:nvPr/>
        </p:nvSpPr>
        <p:spPr>
          <a:xfrm>
            <a:off x="7130379" y="5623212"/>
            <a:ext cx="2358508" cy="261610"/>
          </a:xfrm>
          <a:prstGeom prst="rect">
            <a:avLst/>
          </a:prstGeom>
          <a:solidFill>
            <a:schemeClr val="tx2">
              <a:lumMod val="40000"/>
              <a:lumOff val="60000"/>
            </a:schemeClr>
          </a:solidFill>
          <a:effectLst>
            <a:glow rad="139700">
              <a:schemeClr val="accent5">
                <a:satMod val="175000"/>
                <a:alpha val="40000"/>
              </a:schemeClr>
            </a:glow>
          </a:effectLst>
        </p:spPr>
        <p:txBody>
          <a:bodyPr wrap="square">
            <a:spAutoFit/>
          </a:bodyPr>
          <a:lstStyle/>
          <a:p>
            <a:pPr algn="just"/>
            <a:r>
              <a:rPr lang="es-ES" sz="1100" dirty="0">
                <a:solidFill>
                  <a:schemeClr val="bg1"/>
                </a:solidFill>
              </a:rPr>
              <a:t>.</a:t>
            </a:r>
          </a:p>
        </p:txBody>
      </p:sp>
      <p:pic>
        <p:nvPicPr>
          <p:cNvPr id="6" name="Imagen 5">
            <a:extLst>
              <a:ext uri="{FF2B5EF4-FFF2-40B4-BE49-F238E27FC236}">
                <a16:creationId xmlns:a16="http://schemas.microsoft.com/office/drawing/2014/main" id="{7993BEF3-FD86-4540-B025-867590BF80FF}"/>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487293" y="5538575"/>
            <a:ext cx="878468" cy="486921"/>
          </a:xfrm>
          <a:prstGeom prst="ellipse">
            <a:avLst/>
          </a:prstGeom>
          <a:ln w="63500" cap="rnd">
            <a:noFill/>
          </a:ln>
          <a:effectLst>
            <a:glow rad="139700">
              <a:schemeClr val="accent2">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83" name="Imagen 82"/>
          <p:cNvPicPr>
            <a:picLocks noChangeAspect="1"/>
          </p:cNvPicPr>
          <p:nvPr/>
        </p:nvPicPr>
        <p:blipFill rotWithShape="1">
          <a:blip r:embed="rId14"/>
          <a:srcRect l="10211" t="7685" r="7369" b="9263"/>
          <a:stretch/>
        </p:blipFill>
        <p:spPr>
          <a:xfrm rot="446963">
            <a:off x="5868989" y="5970028"/>
            <a:ext cx="357242" cy="359980"/>
          </a:xfrm>
          <a:prstGeom prst="ellipse">
            <a:avLst/>
          </a:prstGeom>
          <a:ln w="63500" cap="rnd">
            <a:solidFill>
              <a:schemeClr val="tx1"/>
            </a:solidFill>
          </a:ln>
          <a:effectLst>
            <a:glow rad="228600">
              <a:schemeClr val="accent4">
                <a:satMod val="175000"/>
                <a:alpha val="40000"/>
              </a:schemeClr>
            </a:glow>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4" name="Imagen 83"/>
          <p:cNvPicPr>
            <a:picLocks noChangeAspect="1"/>
          </p:cNvPicPr>
          <p:nvPr/>
        </p:nvPicPr>
        <p:blipFill>
          <a:blip r:embed="rId15"/>
          <a:stretch>
            <a:fillRect/>
          </a:stretch>
        </p:blipFill>
        <p:spPr>
          <a:xfrm>
            <a:off x="6231866" y="5837208"/>
            <a:ext cx="403260" cy="403260"/>
          </a:xfrm>
          <a:prstGeom prst="ellipse">
            <a:avLst/>
          </a:prstGeom>
          <a:ln w="63500" cap="rnd">
            <a:solidFill>
              <a:schemeClr val="tx1"/>
            </a:solidFill>
          </a:ln>
          <a:effectLst>
            <a:glow rad="228600">
              <a:schemeClr val="accent3">
                <a:satMod val="175000"/>
                <a:alpha val="40000"/>
              </a:schemeClr>
            </a:glow>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5" name="Imagen 84"/>
          <p:cNvPicPr>
            <a:picLocks noChangeAspect="1"/>
          </p:cNvPicPr>
          <p:nvPr/>
        </p:nvPicPr>
        <p:blipFill>
          <a:blip r:embed="rId16"/>
          <a:stretch>
            <a:fillRect/>
          </a:stretch>
        </p:blipFill>
        <p:spPr>
          <a:xfrm>
            <a:off x="5404348" y="5951547"/>
            <a:ext cx="444253" cy="400101"/>
          </a:xfrm>
          <a:prstGeom prst="ellipse">
            <a:avLst/>
          </a:prstGeom>
          <a:ln w="63500" cap="rnd">
            <a:noFill/>
          </a:ln>
          <a:effectLst>
            <a:glow rad="228600">
              <a:schemeClr val="accent1">
                <a:satMod val="175000"/>
                <a:alpha val="40000"/>
              </a:schemeClr>
            </a:glow>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9" name="Marcador de contenido 2">
            <a:extLst>
              <a:ext uri="{FF2B5EF4-FFF2-40B4-BE49-F238E27FC236}">
                <a16:creationId xmlns:a16="http://schemas.microsoft.com/office/drawing/2014/main" id="{98A7D7F9-732A-4948-9A89-6FF3963046B8}"/>
              </a:ext>
            </a:extLst>
          </p:cNvPr>
          <p:cNvSpPr txBox="1">
            <a:spLocks/>
          </p:cNvSpPr>
          <p:nvPr/>
        </p:nvSpPr>
        <p:spPr>
          <a:xfrm>
            <a:off x="3621959" y="10110357"/>
            <a:ext cx="5866928" cy="1377450"/>
          </a:xfrm>
          <a:prstGeom prst="rect">
            <a:avLst/>
          </a:prstGeom>
          <a:solidFill>
            <a:schemeClr val="accent3">
              <a:lumMod val="20000"/>
              <a:lumOff val="80000"/>
            </a:schemeClr>
          </a:solidFill>
          <a:ln>
            <a:solidFill>
              <a:schemeClr val="accent3">
                <a:lumMod val="20000"/>
                <a:lumOff val="80000"/>
              </a:schemeClr>
            </a:solidFill>
          </a:ln>
        </p:spPr>
        <p:txBody>
          <a:bodyPr vert="horz" lIns="91440" tIns="45720" rIns="91440" bIns="45720" rtlCol="0">
            <a:noAutofit/>
          </a:bodyPr>
          <a:lstStyle>
            <a:lvl1pPr marL="809976" indent="-809976" algn="l" defTabSz="2429927" rtl="0" eaLnBrk="1" latinLnBrk="0" hangingPunct="1">
              <a:lnSpc>
                <a:spcPct val="110000"/>
              </a:lnSpc>
              <a:spcBef>
                <a:spcPts val="2480"/>
              </a:spcBef>
              <a:buClr>
                <a:schemeClr val="tx2"/>
              </a:buClr>
              <a:buFont typeface="Arial" panose="020B0604020202020204" pitchFamily="34" charset="0"/>
              <a:buChar char="•"/>
              <a:defRPr sz="7086" kern="1200">
                <a:solidFill>
                  <a:schemeClr val="tx1">
                    <a:lumMod val="65000"/>
                    <a:lumOff val="35000"/>
                  </a:schemeClr>
                </a:solidFill>
                <a:latin typeface="+mn-lt"/>
                <a:ea typeface="+mn-ea"/>
                <a:cs typeface="+mn-cs"/>
              </a:defRPr>
            </a:lvl1pPr>
            <a:lvl2pPr marL="2429927" indent="-809976" algn="l" defTabSz="2429927" rtl="0" eaLnBrk="1" latinLnBrk="0" hangingPunct="1">
              <a:lnSpc>
                <a:spcPct val="110000"/>
              </a:lnSpc>
              <a:spcBef>
                <a:spcPts val="2480"/>
              </a:spcBef>
              <a:buClr>
                <a:schemeClr val="tx2"/>
              </a:buClr>
              <a:buFont typeface="Gill Sans MT" panose="020B0502020104020203" pitchFamily="34" charset="0"/>
              <a:buChar char="–"/>
              <a:defRPr sz="6378" kern="1200">
                <a:solidFill>
                  <a:schemeClr val="tx1">
                    <a:lumMod val="65000"/>
                    <a:lumOff val="35000"/>
                  </a:schemeClr>
                </a:solidFill>
                <a:latin typeface="+mn-lt"/>
                <a:ea typeface="+mn-ea"/>
                <a:cs typeface="+mn-cs"/>
              </a:defRPr>
            </a:lvl2pPr>
            <a:lvl3pPr marL="4049878" indent="-809976" algn="l" defTabSz="2429927" rtl="0" eaLnBrk="1" latinLnBrk="0" hangingPunct="1">
              <a:lnSpc>
                <a:spcPct val="110000"/>
              </a:lnSpc>
              <a:spcBef>
                <a:spcPts val="2480"/>
              </a:spcBef>
              <a:buClr>
                <a:schemeClr val="tx2"/>
              </a:buClr>
              <a:buFont typeface="Arial" panose="020B0604020202020204" pitchFamily="34" charset="0"/>
              <a:buChar char="•"/>
              <a:defRPr sz="5669" kern="1200">
                <a:solidFill>
                  <a:schemeClr val="tx1">
                    <a:lumMod val="65000"/>
                    <a:lumOff val="35000"/>
                  </a:schemeClr>
                </a:solidFill>
                <a:latin typeface="+mn-lt"/>
                <a:ea typeface="+mn-ea"/>
                <a:cs typeface="+mn-cs"/>
              </a:defRPr>
            </a:lvl3pPr>
            <a:lvl4pPr marL="5669829"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4pPr>
            <a:lvl5pPr marL="7289780"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5pPr>
            <a:lvl6pPr marL="8909731"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6pPr>
            <a:lvl7pPr marL="10529682"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7pPr>
            <a:lvl8pPr marL="12149633"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baseline="0">
                <a:solidFill>
                  <a:schemeClr val="tx1">
                    <a:lumMod val="65000"/>
                    <a:lumOff val="35000"/>
                  </a:schemeClr>
                </a:solidFill>
                <a:latin typeface="+mn-lt"/>
                <a:ea typeface="+mn-ea"/>
                <a:cs typeface="+mn-cs"/>
              </a:defRPr>
            </a:lvl8pPr>
            <a:lvl9pPr marL="13769584"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baseline="0">
                <a:solidFill>
                  <a:schemeClr val="tx1">
                    <a:lumMod val="65000"/>
                    <a:lumOff val="35000"/>
                  </a:schemeClr>
                </a:solidFill>
                <a:latin typeface="+mn-lt"/>
                <a:ea typeface="+mn-ea"/>
                <a:cs typeface="+mn-cs"/>
              </a:defRPr>
            </a:lvl9pPr>
          </a:lstStyle>
          <a:p>
            <a:pPr marL="0" indent="0" algn="just" hangingPunct="0">
              <a:lnSpc>
                <a:spcPct val="100000"/>
              </a:lnSpc>
              <a:spcBef>
                <a:spcPts val="0"/>
              </a:spcBef>
              <a:buNone/>
            </a:pPr>
            <a:r>
              <a:rPr lang="es-EC" sz="1200" dirty="0">
                <a:solidFill>
                  <a:schemeClr val="bg1"/>
                </a:solidFill>
                <a:latin typeface="Times New Roman" panose="02020603050405020304" pitchFamily="18" charset="0"/>
                <a:cs typeface="Times New Roman" panose="02020603050405020304" pitchFamily="18" charset="0"/>
              </a:rPr>
              <a:t> A nivel mundial las dificultades de pronunciación de niños entre tres a cinco años de edad sin lugar a duda; constituye un problema de adaptación al medio escolar, social, que debe ser afrontado por los maestros, padres, y sociedad. Debido a una desinformación, desinterés, desmotivación, falta de juegos lúdicos, innovación de recursos didácticos dinámicos que se da a través del desarrollo de destrezas en el aprendizaje. Debido a estas falencias que se han detectado en algunos niños y niñas; vemos la forma de adoptar esta nueva herramienta o aplicativo tecnológico, que sirva de ayuda en el desarrollo correcto de la pronunciación. </a:t>
            </a:r>
            <a:endParaRPr lang="es-ES" sz="1200" dirty="0">
              <a:solidFill>
                <a:schemeClr val="bg1"/>
              </a:solidFill>
              <a:latin typeface="Times New Roman" panose="02020603050405020304" pitchFamily="18" charset="0"/>
              <a:cs typeface="Times New Roman" panose="02020603050405020304" pitchFamily="18" charset="0"/>
            </a:endParaRPr>
          </a:p>
        </p:txBody>
      </p:sp>
      <p:pic>
        <p:nvPicPr>
          <p:cNvPr id="79" name="Picture 10" descr="Resultado de imagen para ROBOT FUTURISTAJPG"/>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rot="788176">
            <a:off x="3010205" y="9751991"/>
            <a:ext cx="820628" cy="930466"/>
          </a:xfrm>
          <a:prstGeom prst="rect">
            <a:avLst/>
          </a:prstGeom>
          <a:noFill/>
          <a:extLst>
            <a:ext uri="{909E8E84-426E-40DD-AFC4-6F175D3DCCD1}">
              <a14:hiddenFill xmlns:a14="http://schemas.microsoft.com/office/drawing/2010/main">
                <a:solidFill>
                  <a:srgbClr val="FFFFFF"/>
                </a:solidFill>
              </a14:hiddenFill>
            </a:ext>
          </a:extLst>
        </p:spPr>
      </p:pic>
      <p:sp>
        <p:nvSpPr>
          <p:cNvPr id="76" name="Rectángulo 75">
            <a:extLst>
              <a:ext uri="{FF2B5EF4-FFF2-40B4-BE49-F238E27FC236}">
                <a16:creationId xmlns:a16="http://schemas.microsoft.com/office/drawing/2014/main" id="{A9612CB4-B9D6-4FD6-9223-6144264C7BE1}"/>
              </a:ext>
            </a:extLst>
          </p:cNvPr>
          <p:cNvSpPr/>
          <p:nvPr/>
        </p:nvSpPr>
        <p:spPr>
          <a:xfrm>
            <a:off x="6697166" y="5359484"/>
            <a:ext cx="2758485" cy="1569660"/>
          </a:xfrm>
          <a:prstGeom prst="rect">
            <a:avLst/>
          </a:prstGeom>
          <a:solidFill>
            <a:schemeClr val="tx2">
              <a:lumMod val="40000"/>
              <a:lumOff val="60000"/>
            </a:schemeClr>
          </a:solidFill>
          <a:effectLst>
            <a:glow rad="139700">
              <a:schemeClr val="accent5">
                <a:satMod val="175000"/>
                <a:alpha val="40000"/>
              </a:schemeClr>
            </a:glow>
          </a:effectLst>
        </p:spPr>
        <p:txBody>
          <a:bodyPr wrap="square">
            <a:spAutoFit/>
          </a:bodyPr>
          <a:lstStyle/>
          <a:p>
            <a:pPr algn="just"/>
            <a:r>
              <a:rPr lang="es-ES" sz="1200" dirty="0">
                <a:solidFill>
                  <a:schemeClr val="bg1"/>
                </a:solidFill>
                <a:latin typeface="Times New Roman" panose="02020603050405020304" pitchFamily="18" charset="0"/>
                <a:cs typeface="Times New Roman" panose="02020603050405020304" pitchFamily="18" charset="0"/>
              </a:rPr>
              <a:t>Crear un sistema bien especifico con el patrón de diseño  DAO que permita interactuar con la ase datos agregándole las operaciones CRUD e el código java </a:t>
            </a:r>
            <a:r>
              <a:rPr lang="es-ES" sz="1200" dirty="0" err="1">
                <a:solidFill>
                  <a:schemeClr val="bg1"/>
                </a:solidFill>
                <a:latin typeface="Times New Roman" panose="02020603050405020304" pitchFamily="18" charset="0"/>
                <a:cs typeface="Times New Roman" panose="02020603050405020304" pitchFamily="18" charset="0"/>
              </a:rPr>
              <a:t>netbeans</a:t>
            </a:r>
            <a:r>
              <a:rPr lang="es-ES" sz="1200" dirty="0">
                <a:solidFill>
                  <a:schemeClr val="bg1"/>
                </a:solidFill>
                <a:latin typeface="Times New Roman" panose="02020603050405020304" pitchFamily="18" charset="0"/>
                <a:cs typeface="Times New Roman" panose="02020603050405020304" pitchFamily="18" charset="0"/>
              </a:rPr>
              <a:t>.</a:t>
            </a:r>
          </a:p>
          <a:p>
            <a:pPr algn="just"/>
            <a:r>
              <a:rPr lang="es-ES" sz="1200" dirty="0">
                <a:solidFill>
                  <a:schemeClr val="bg1"/>
                </a:solidFill>
                <a:latin typeface="Times New Roman" panose="02020603050405020304" pitchFamily="18" charset="0"/>
                <a:cs typeface="Times New Roman" panose="02020603050405020304" pitchFamily="18" charset="0"/>
              </a:rPr>
              <a:t>Dicho sistema basado en el patrón </a:t>
            </a:r>
            <a:r>
              <a:rPr lang="es-ES" sz="1200" dirty="0" err="1">
                <a:solidFill>
                  <a:schemeClr val="bg1"/>
                </a:solidFill>
                <a:latin typeface="Times New Roman" panose="02020603050405020304" pitchFamily="18" charset="0"/>
                <a:cs typeface="Times New Roman" panose="02020603050405020304" pitchFamily="18" charset="0"/>
              </a:rPr>
              <a:t>Dao</a:t>
            </a:r>
            <a:r>
              <a:rPr lang="es-ES" sz="1200" dirty="0">
                <a:solidFill>
                  <a:schemeClr val="bg1"/>
                </a:solidFill>
                <a:latin typeface="Times New Roman" panose="02020603050405020304" pitchFamily="18" charset="0"/>
                <a:cs typeface="Times New Roman" panose="02020603050405020304" pitchFamily="18" charset="0"/>
              </a:rPr>
              <a:t> sea la configuración para la </a:t>
            </a:r>
            <a:r>
              <a:rPr lang="es-ES" sz="1200" dirty="0" err="1">
                <a:solidFill>
                  <a:schemeClr val="bg1"/>
                </a:solidFill>
                <a:latin typeface="Times New Roman" panose="02020603050405020304" pitchFamily="18" charset="0"/>
                <a:cs typeface="Times New Roman" panose="02020603050405020304" pitchFamily="18" charset="0"/>
              </a:rPr>
              <a:t>skills</a:t>
            </a:r>
            <a:r>
              <a:rPr lang="es-ES" sz="1200" dirty="0">
                <a:solidFill>
                  <a:schemeClr val="bg1"/>
                </a:solidFill>
                <a:latin typeface="Times New Roman" panose="02020603050405020304" pitchFamily="18" charset="0"/>
                <a:cs typeface="Times New Roman" panose="02020603050405020304" pitchFamily="18" charset="0"/>
              </a:rPr>
              <a:t> desarrollada en Amazon </a:t>
            </a:r>
            <a:r>
              <a:rPr lang="es-ES" sz="1200" dirty="0" err="1">
                <a:solidFill>
                  <a:schemeClr val="bg1"/>
                </a:solidFill>
                <a:latin typeface="Times New Roman" panose="02020603050405020304" pitchFamily="18" charset="0"/>
                <a:cs typeface="Times New Roman" panose="02020603050405020304" pitchFamily="18" charset="0"/>
              </a:rPr>
              <a:t>polly</a:t>
            </a:r>
            <a:r>
              <a:rPr lang="es-ES" sz="1200" dirty="0">
                <a:solidFill>
                  <a:schemeClr val="bg1"/>
                </a:solidFill>
                <a:latin typeface="Times New Roman" panose="02020603050405020304" pitchFamily="18" charset="0"/>
                <a:cs typeface="Times New Roman" panose="02020603050405020304" pitchFamily="18" charset="0"/>
              </a:rPr>
              <a:t>.</a:t>
            </a:r>
          </a:p>
        </p:txBody>
      </p:sp>
      <p:sp>
        <p:nvSpPr>
          <p:cNvPr id="81" name="CuadroTexto 80">
            <a:extLst>
              <a:ext uri="{FF2B5EF4-FFF2-40B4-BE49-F238E27FC236}">
                <a16:creationId xmlns:a16="http://schemas.microsoft.com/office/drawing/2014/main" id="{EFD82E02-49A3-4F94-BE11-F80002B6B37F}"/>
              </a:ext>
            </a:extLst>
          </p:cNvPr>
          <p:cNvSpPr txBox="1"/>
          <p:nvPr/>
        </p:nvSpPr>
        <p:spPr>
          <a:xfrm>
            <a:off x="5298178" y="5098517"/>
            <a:ext cx="1409782" cy="461665"/>
          </a:xfrm>
          <a:prstGeom prst="rect">
            <a:avLst/>
          </a:prstGeom>
          <a:noFill/>
        </p:spPr>
        <p:txBody>
          <a:bodyPr wrap="square" rtlCol="0">
            <a:spAutoFit/>
          </a:bodyPr>
          <a:lstStyle/>
          <a:p>
            <a:pPr algn="ctr"/>
            <a:r>
              <a:rPr lang="es-EC" sz="1200" dirty="0">
                <a:ln>
                  <a:solidFill>
                    <a:schemeClr val="bg1"/>
                  </a:solidFill>
                </a:ln>
                <a:solidFill>
                  <a:srgbClr val="6666FF"/>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RESULTADO ESPERADOS</a:t>
            </a:r>
            <a:r>
              <a:rPr lang="es-EC" sz="1200" dirty="0">
                <a:ln>
                  <a:solidFill>
                    <a:schemeClr val="bg1"/>
                  </a:solidFill>
                </a:ln>
                <a:solidFill>
                  <a:srgbClr val="99FF33"/>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1200" dirty="0">
              <a:ln>
                <a:solidFill>
                  <a:schemeClr val="bg1"/>
                </a:solidFill>
              </a:ln>
              <a:solidFill>
                <a:srgbClr val="99FF33"/>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2" name="Título 1">
            <a:extLst>
              <a:ext uri="{FF2B5EF4-FFF2-40B4-BE49-F238E27FC236}">
                <a16:creationId xmlns:a16="http://schemas.microsoft.com/office/drawing/2014/main" id="{25EDAB23-2C57-444A-ACAC-846463A9D8EB}"/>
              </a:ext>
            </a:extLst>
          </p:cNvPr>
          <p:cNvSpPr txBox="1">
            <a:spLocks/>
          </p:cNvSpPr>
          <p:nvPr/>
        </p:nvSpPr>
        <p:spPr>
          <a:xfrm>
            <a:off x="5373816" y="6785543"/>
            <a:ext cx="1425044" cy="256688"/>
          </a:xfrm>
          <a:prstGeom prst="rect">
            <a:avLst/>
          </a:prstGeom>
          <a:noFill/>
        </p:spPr>
        <p:txBody>
          <a:bodyPr vert="horz" lIns="91440" tIns="45720" rIns="91440" bIns="45720" rtlCol="0" anchor="t">
            <a:noAutofit/>
          </a:bodyPr>
          <a:lstStyle>
            <a:lvl1pPr algn="l" defTabSz="2429927" rtl="0" eaLnBrk="1" latinLnBrk="0" hangingPunct="1">
              <a:lnSpc>
                <a:spcPct val="90000"/>
              </a:lnSpc>
              <a:spcBef>
                <a:spcPct val="0"/>
              </a:spcBef>
              <a:buNone/>
              <a:defRPr sz="18070" kern="1200" cap="all" spc="531" baseline="0">
                <a:solidFill>
                  <a:schemeClr val="tx2"/>
                </a:solidFill>
                <a:latin typeface="+mj-lt"/>
                <a:ea typeface="+mj-ea"/>
                <a:cs typeface="+mj-cs"/>
              </a:defRPr>
            </a:lvl1pPr>
          </a:lstStyle>
          <a:p>
            <a:pPr algn="ctr"/>
            <a:r>
              <a:rPr lang="es-EC" sz="1200" cap="none" spc="0" dirty="0">
                <a:ln w="0">
                  <a:solidFill>
                    <a:schemeClr val="bg1"/>
                  </a:solidFill>
                </a:ln>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5400000" scaled="1"/>
                  <a:tileRect/>
                </a:gradFill>
                <a:effectLst>
                  <a:reflection blurRad="6350" stA="53000" endA="300" endPos="35500" dir="5400000" sy="-90000" algn="bl" rotWithShape="0"/>
                </a:effectLst>
                <a:latin typeface="Times New Roman" panose="02020603050405020304" pitchFamily="18" charset="0"/>
                <a:ea typeface="+mn-ea"/>
                <a:cs typeface="Times New Roman" panose="02020603050405020304" pitchFamily="18" charset="0"/>
              </a:rPr>
              <a:t>CONCLUSIÓN </a:t>
            </a:r>
          </a:p>
        </p:txBody>
      </p:sp>
      <p:sp>
        <p:nvSpPr>
          <p:cNvPr id="61" name="Rectángulo 60">
            <a:extLst>
              <a:ext uri="{FF2B5EF4-FFF2-40B4-BE49-F238E27FC236}">
                <a16:creationId xmlns:a16="http://schemas.microsoft.com/office/drawing/2014/main" id="{1A8EAC32-831C-4AC1-9496-E33E0DA00431}"/>
              </a:ext>
            </a:extLst>
          </p:cNvPr>
          <p:cNvSpPr/>
          <p:nvPr/>
        </p:nvSpPr>
        <p:spPr>
          <a:xfrm>
            <a:off x="88838" y="8733202"/>
            <a:ext cx="2980859" cy="286232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just"/>
            <a:r>
              <a:rPr lang="es-EC" sz="1200" dirty="0">
                <a:solidFill>
                  <a:schemeClr val="bg1"/>
                </a:solidFill>
                <a:latin typeface="Times New Roman" panose="02020603050405020304" pitchFamily="18" charset="0"/>
                <a:cs typeface="Times New Roman" panose="02020603050405020304" pitchFamily="18" charset="0"/>
              </a:rPr>
              <a:t>El proyecto va enfocado hacia los infantes de tres a cinco años de edad que no pueden pronunciar bien las palabras, con esta aplicación se busca facilitar el aprendizaje de los niños y niñas en la adquisición de vocabulario, la elaboración de frases familiarizadas y que les resulten básicas para que ellos puedan expresarse mejor. </a:t>
            </a:r>
          </a:p>
          <a:p>
            <a:pPr algn="just"/>
            <a:r>
              <a:rPr lang="es-EC" sz="1200" dirty="0">
                <a:solidFill>
                  <a:schemeClr val="bg1"/>
                </a:solidFill>
                <a:latin typeface="Times New Roman" panose="02020603050405020304" pitchFamily="18" charset="0"/>
                <a:cs typeface="Times New Roman" panose="02020603050405020304" pitchFamily="18" charset="0"/>
              </a:rPr>
              <a:t>También se desea averiguar el tipo de trastorno de pronunciación, esto se caracteriza principalmente en que el niño omite o pronuncia los fonemas de forma inadecuada (distorsión, sustituciones) para su edad mental, aunque tenga un nivel normal para el resto de las funciones del lenguaje. </a:t>
            </a:r>
          </a:p>
        </p:txBody>
      </p:sp>
      <p:sp>
        <p:nvSpPr>
          <p:cNvPr id="78" name="Rectángulo 77"/>
          <p:cNvSpPr/>
          <p:nvPr/>
        </p:nvSpPr>
        <p:spPr>
          <a:xfrm>
            <a:off x="4730120" y="9827476"/>
            <a:ext cx="3856832" cy="30777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s-ES" sz="1400" b="1" dirty="0">
                <a:ln/>
                <a:solidFill>
                  <a:schemeClr val="accent3"/>
                </a:solidFill>
                <a:latin typeface="Times New Roman" panose="02020603050405020304" pitchFamily="18" charset="0"/>
                <a:cs typeface="Times New Roman" panose="02020603050405020304" pitchFamily="18" charset="0"/>
              </a:rPr>
              <a:t>PLANTEAMIENTO DEL PROBLEMA</a:t>
            </a:r>
          </a:p>
        </p:txBody>
      </p:sp>
      <p:pic>
        <p:nvPicPr>
          <p:cNvPr id="70" name="Imagen 69">
            <a:extLst>
              <a:ext uri="{FF2B5EF4-FFF2-40B4-BE49-F238E27FC236}">
                <a16:creationId xmlns:a16="http://schemas.microsoft.com/office/drawing/2014/main" id="{78C4EA43-7973-449F-862B-729EDDB0CF5A}"/>
              </a:ext>
            </a:extLst>
          </p:cNvPr>
          <p:cNvPicPr/>
          <p:nvPr/>
        </p:nvPicPr>
        <p:blipFill rotWithShape="1">
          <a:blip r:embed="rId18" cstate="print">
            <a:extLst>
              <a:ext uri="{28A0092B-C50C-407E-A947-70E740481C1C}">
                <a14:useLocalDpi xmlns:a14="http://schemas.microsoft.com/office/drawing/2010/main" val="0"/>
              </a:ext>
            </a:extLst>
          </a:blip>
          <a:srcRect l="35538" t="30310" r="15598" b="14019"/>
          <a:stretch/>
        </p:blipFill>
        <p:spPr bwMode="auto">
          <a:xfrm>
            <a:off x="7336558" y="2410798"/>
            <a:ext cx="2184348" cy="1294196"/>
          </a:xfrm>
          <a:prstGeom prst="rect">
            <a:avLst/>
          </a:prstGeom>
          <a:ln>
            <a:noFill/>
          </a:ln>
          <a:effectLst>
            <a:glow rad="228600">
              <a:schemeClr val="accent3">
                <a:satMod val="175000"/>
                <a:alpha val="40000"/>
              </a:schemeClr>
            </a:glow>
          </a:effectLst>
          <a:extLst>
            <a:ext uri="{53640926-AAD7-44D8-BBD7-CCE9431645EC}">
              <a14:shadowObscured xmlns:a14="http://schemas.microsoft.com/office/drawing/2010/main"/>
            </a:ext>
          </a:extLst>
        </p:spPr>
      </p:pic>
      <p:pic>
        <p:nvPicPr>
          <p:cNvPr id="88" name="Picture 8" descr="Resultado de imagen para CUADRO DE EXLSOON jpg"/>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8933458" y="1998487"/>
            <a:ext cx="759611" cy="701180"/>
          </a:xfrm>
          <a:prstGeom prst="rect">
            <a:avLst/>
          </a:prstGeom>
          <a:noFill/>
          <a:extLst>
            <a:ext uri="{909E8E84-426E-40DD-AFC4-6F175D3DCCD1}">
              <a14:hiddenFill xmlns:a14="http://schemas.microsoft.com/office/drawing/2010/main">
                <a:solidFill>
                  <a:srgbClr val="FFFFFF"/>
                </a:solidFill>
              </a14:hiddenFill>
            </a:ext>
          </a:extLst>
        </p:spPr>
      </p:pic>
      <p:pic>
        <p:nvPicPr>
          <p:cNvPr id="77" name="Imagen 76">
            <a:extLst>
              <a:ext uri="{FF2B5EF4-FFF2-40B4-BE49-F238E27FC236}">
                <a16:creationId xmlns:a16="http://schemas.microsoft.com/office/drawing/2014/main" id="{D55A3F0A-8DAB-4B0C-B03F-B7C7ECC71B8F}"/>
              </a:ext>
            </a:extLst>
          </p:cNvPr>
          <p:cNvPicPr/>
          <p:nvPr/>
        </p:nvPicPr>
        <p:blipFill rotWithShape="1">
          <a:blip r:embed="rId20"/>
          <a:srcRect l="18839" t="24452" r="19551" b="30153"/>
          <a:stretch/>
        </p:blipFill>
        <p:spPr bwMode="auto">
          <a:xfrm>
            <a:off x="7175200" y="4145345"/>
            <a:ext cx="2345706" cy="1049755"/>
          </a:xfrm>
          <a:prstGeom prst="rect">
            <a:avLst/>
          </a:prstGeom>
          <a:ln>
            <a:noFill/>
          </a:ln>
          <a:effectLst>
            <a:glow rad="228600">
              <a:schemeClr val="accent2">
                <a:satMod val="175000"/>
                <a:alpha val="40000"/>
              </a:schemeClr>
            </a:glow>
          </a:effectLst>
          <a:extLst>
            <a:ext uri="{53640926-AAD7-44D8-BBD7-CCE9431645EC}">
              <a14:shadowObscured xmlns:a14="http://schemas.microsoft.com/office/drawing/2010/main"/>
            </a:ext>
          </a:extLst>
        </p:spPr>
      </p:pic>
      <p:pic>
        <p:nvPicPr>
          <p:cNvPr id="75" name="Imagen 74">
            <a:extLst>
              <a:ext uri="{FF2B5EF4-FFF2-40B4-BE49-F238E27FC236}">
                <a16:creationId xmlns:a16="http://schemas.microsoft.com/office/drawing/2014/main" id="{9514EBB2-EA8B-43A5-A829-B68ACBED5740}"/>
              </a:ext>
            </a:extLst>
          </p:cNvPr>
          <p:cNvPicPr/>
          <p:nvPr/>
        </p:nvPicPr>
        <p:blipFill rotWithShape="1">
          <a:blip r:embed="rId21"/>
          <a:srcRect l="29531" t="17207" r="29227" b="22721"/>
          <a:stretch/>
        </p:blipFill>
        <p:spPr bwMode="auto">
          <a:xfrm>
            <a:off x="6197051" y="3293932"/>
            <a:ext cx="2015088" cy="1207760"/>
          </a:xfrm>
          <a:prstGeom prst="rect">
            <a:avLst/>
          </a:prstGeom>
          <a:ln>
            <a:noFill/>
          </a:ln>
          <a:effectLst>
            <a:glow rad="228600">
              <a:schemeClr val="accent1">
                <a:satMod val="175000"/>
                <a:alpha val="40000"/>
              </a:schemeClr>
            </a:glow>
          </a:effectLst>
          <a:extLst>
            <a:ext uri="{53640926-AAD7-44D8-BBD7-CCE9431645EC}">
              <a14:shadowObscured xmlns:a14="http://schemas.microsoft.com/office/drawing/2010/main"/>
            </a:ext>
          </a:extLst>
        </p:spPr>
      </p:pic>
      <p:sp>
        <p:nvSpPr>
          <p:cNvPr id="59" name="Título 1">
            <a:extLst>
              <a:ext uri="{FF2B5EF4-FFF2-40B4-BE49-F238E27FC236}">
                <a16:creationId xmlns:a16="http://schemas.microsoft.com/office/drawing/2014/main" id="{6C31D4E0-1987-454F-892B-C9E32C9D3B78}"/>
              </a:ext>
            </a:extLst>
          </p:cNvPr>
          <p:cNvSpPr txBox="1">
            <a:spLocks/>
          </p:cNvSpPr>
          <p:nvPr/>
        </p:nvSpPr>
        <p:spPr>
          <a:xfrm>
            <a:off x="4217310" y="11486511"/>
            <a:ext cx="2818328" cy="350164"/>
          </a:xfrm>
          <a:prstGeom prst="rect">
            <a:avLst/>
          </a:prstGeom>
        </p:spPr>
        <p:txBody>
          <a:bodyPr vert="horz" lIns="91440" tIns="45720" rIns="91440" bIns="45720" rtlCol="0" anchor="t">
            <a:noAutofit/>
          </a:bodyPr>
          <a:lstStyle>
            <a:lvl1pPr algn="l" defTabSz="2429927" rtl="0" eaLnBrk="1" latinLnBrk="0" hangingPunct="1">
              <a:lnSpc>
                <a:spcPct val="90000"/>
              </a:lnSpc>
              <a:spcBef>
                <a:spcPct val="0"/>
              </a:spcBef>
              <a:buNone/>
              <a:defRPr sz="18070" kern="1200" cap="all" spc="531" baseline="0">
                <a:solidFill>
                  <a:schemeClr val="tx2"/>
                </a:solidFill>
                <a:latin typeface="+mj-lt"/>
                <a:ea typeface="+mj-ea"/>
                <a:cs typeface="+mj-cs"/>
              </a:defRPr>
            </a:lvl1pPr>
          </a:lstStyle>
          <a:p>
            <a:r>
              <a:rPr lang="es-EC" sz="1200" b="1" cap="none" spc="50" dirty="0">
                <a:ln w="0"/>
                <a:solidFill>
                  <a:srgbClr val="7030A0"/>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BIBLIOGRAFÍA</a:t>
            </a:r>
          </a:p>
        </p:txBody>
      </p:sp>
      <p:sp>
        <p:nvSpPr>
          <p:cNvPr id="63" name="Marcador de contenido 2">
            <a:extLst>
              <a:ext uri="{FF2B5EF4-FFF2-40B4-BE49-F238E27FC236}">
                <a16:creationId xmlns:a16="http://schemas.microsoft.com/office/drawing/2014/main" id="{CA7B1CB3-18C6-4559-833E-861B6C24085F}"/>
              </a:ext>
            </a:extLst>
          </p:cNvPr>
          <p:cNvSpPr txBox="1">
            <a:spLocks/>
          </p:cNvSpPr>
          <p:nvPr/>
        </p:nvSpPr>
        <p:spPr>
          <a:xfrm>
            <a:off x="346320" y="11695409"/>
            <a:ext cx="8908559" cy="1028792"/>
          </a:xfrm>
          <a:prstGeom prst="rect">
            <a:avLst/>
          </a:prstGeom>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lin ang="5400000" scaled="1"/>
            <a:tileRect/>
          </a:gradFill>
          <a:ln>
            <a:solidFill>
              <a:schemeClr val="accent3">
                <a:lumMod val="20000"/>
                <a:lumOff val="80000"/>
              </a:schemeClr>
            </a:solidFill>
          </a:ln>
        </p:spPr>
        <p:txBody>
          <a:bodyPr vert="horz" lIns="91440" tIns="45720" rIns="91440" bIns="45720" rtlCol="0">
            <a:noAutofit/>
          </a:bodyPr>
          <a:lstStyle>
            <a:lvl1pPr marL="809976" indent="-809976" algn="l" defTabSz="2429927" rtl="0" eaLnBrk="1" latinLnBrk="0" hangingPunct="1">
              <a:lnSpc>
                <a:spcPct val="110000"/>
              </a:lnSpc>
              <a:spcBef>
                <a:spcPts val="2480"/>
              </a:spcBef>
              <a:buClr>
                <a:schemeClr val="tx2"/>
              </a:buClr>
              <a:buFont typeface="Arial" panose="020B0604020202020204" pitchFamily="34" charset="0"/>
              <a:buChar char="•"/>
              <a:defRPr sz="7086" kern="1200">
                <a:solidFill>
                  <a:schemeClr val="tx1">
                    <a:lumMod val="65000"/>
                    <a:lumOff val="35000"/>
                  </a:schemeClr>
                </a:solidFill>
                <a:latin typeface="+mn-lt"/>
                <a:ea typeface="+mn-ea"/>
                <a:cs typeface="+mn-cs"/>
              </a:defRPr>
            </a:lvl1pPr>
            <a:lvl2pPr marL="2429927" indent="-809976" algn="l" defTabSz="2429927" rtl="0" eaLnBrk="1" latinLnBrk="0" hangingPunct="1">
              <a:lnSpc>
                <a:spcPct val="110000"/>
              </a:lnSpc>
              <a:spcBef>
                <a:spcPts val="2480"/>
              </a:spcBef>
              <a:buClr>
                <a:schemeClr val="tx2"/>
              </a:buClr>
              <a:buFont typeface="Gill Sans MT" panose="020B0502020104020203" pitchFamily="34" charset="0"/>
              <a:buChar char="–"/>
              <a:defRPr sz="6378" kern="1200">
                <a:solidFill>
                  <a:schemeClr val="tx1">
                    <a:lumMod val="65000"/>
                    <a:lumOff val="35000"/>
                  </a:schemeClr>
                </a:solidFill>
                <a:latin typeface="+mn-lt"/>
                <a:ea typeface="+mn-ea"/>
                <a:cs typeface="+mn-cs"/>
              </a:defRPr>
            </a:lvl2pPr>
            <a:lvl3pPr marL="4049878" indent="-809976" algn="l" defTabSz="2429927" rtl="0" eaLnBrk="1" latinLnBrk="0" hangingPunct="1">
              <a:lnSpc>
                <a:spcPct val="110000"/>
              </a:lnSpc>
              <a:spcBef>
                <a:spcPts val="2480"/>
              </a:spcBef>
              <a:buClr>
                <a:schemeClr val="tx2"/>
              </a:buClr>
              <a:buFont typeface="Arial" panose="020B0604020202020204" pitchFamily="34" charset="0"/>
              <a:buChar char="•"/>
              <a:defRPr sz="5669" kern="1200">
                <a:solidFill>
                  <a:schemeClr val="tx1">
                    <a:lumMod val="65000"/>
                    <a:lumOff val="35000"/>
                  </a:schemeClr>
                </a:solidFill>
                <a:latin typeface="+mn-lt"/>
                <a:ea typeface="+mn-ea"/>
                <a:cs typeface="+mn-cs"/>
              </a:defRPr>
            </a:lvl3pPr>
            <a:lvl4pPr marL="5669829"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4pPr>
            <a:lvl5pPr marL="7289780"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5pPr>
            <a:lvl6pPr marL="8909731"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a:solidFill>
                  <a:schemeClr val="tx1">
                    <a:lumMod val="65000"/>
                    <a:lumOff val="35000"/>
                  </a:schemeClr>
                </a:solidFill>
                <a:latin typeface="+mn-lt"/>
                <a:ea typeface="+mn-ea"/>
                <a:cs typeface="+mn-cs"/>
              </a:defRPr>
            </a:lvl6pPr>
            <a:lvl7pPr marL="10529682"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a:solidFill>
                  <a:schemeClr val="tx1">
                    <a:lumMod val="65000"/>
                    <a:lumOff val="35000"/>
                  </a:schemeClr>
                </a:solidFill>
                <a:latin typeface="+mn-lt"/>
                <a:ea typeface="+mn-ea"/>
                <a:cs typeface="+mn-cs"/>
              </a:defRPr>
            </a:lvl7pPr>
            <a:lvl8pPr marL="12149633" indent="-809976" algn="l" defTabSz="2429927" rtl="0" eaLnBrk="1" latinLnBrk="0" hangingPunct="1">
              <a:lnSpc>
                <a:spcPct val="110000"/>
              </a:lnSpc>
              <a:spcBef>
                <a:spcPts val="2480"/>
              </a:spcBef>
              <a:buClr>
                <a:schemeClr val="tx2"/>
              </a:buClr>
              <a:buFont typeface="Gill Sans MT" panose="020B0502020104020203" pitchFamily="34" charset="0"/>
              <a:buChar char="–"/>
              <a:defRPr sz="4960" kern="1200" baseline="0">
                <a:solidFill>
                  <a:schemeClr val="tx1">
                    <a:lumMod val="65000"/>
                    <a:lumOff val="35000"/>
                  </a:schemeClr>
                </a:solidFill>
                <a:latin typeface="+mn-lt"/>
                <a:ea typeface="+mn-ea"/>
                <a:cs typeface="+mn-cs"/>
              </a:defRPr>
            </a:lvl8pPr>
            <a:lvl9pPr marL="13769584" indent="-809976" algn="l" defTabSz="2429927" rtl="0" eaLnBrk="1" latinLnBrk="0" hangingPunct="1">
              <a:lnSpc>
                <a:spcPct val="110000"/>
              </a:lnSpc>
              <a:spcBef>
                <a:spcPts val="2480"/>
              </a:spcBef>
              <a:buClr>
                <a:schemeClr val="tx2"/>
              </a:buClr>
              <a:buFont typeface="Arial" panose="020B0604020202020204" pitchFamily="34" charset="0"/>
              <a:buChar char="•"/>
              <a:defRPr sz="4960" kern="1200" baseline="0">
                <a:solidFill>
                  <a:schemeClr val="tx1">
                    <a:lumMod val="65000"/>
                    <a:lumOff val="35000"/>
                  </a:schemeClr>
                </a:solidFill>
                <a:latin typeface="+mn-lt"/>
                <a:ea typeface="+mn-ea"/>
                <a:cs typeface="+mn-cs"/>
              </a:defRPr>
            </a:lvl9pPr>
          </a:lstStyle>
          <a:p>
            <a:pPr marL="0" indent="0">
              <a:spcBef>
                <a:spcPts val="0"/>
              </a:spcBef>
              <a:buNone/>
            </a:pPr>
            <a:r>
              <a:rPr lang="es-EC" sz="1200" u="sng" dirty="0">
                <a:solidFill>
                  <a:schemeClr val="bg2"/>
                </a:solidFill>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http://</a:t>
            </a:r>
            <a:r>
              <a:rPr lang="es-EC" sz="1200" u="sng" dirty="0" err="1">
                <a:solidFill>
                  <a:schemeClr val="bg2"/>
                </a:solidFill>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repositorio.utmachala.edu.ec</a:t>
            </a:r>
            <a:r>
              <a:rPr lang="es-EC" sz="1200" u="sng" dirty="0">
                <a:solidFill>
                  <a:schemeClr val="bg2"/>
                </a:solidFill>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a:t>
            </a:r>
            <a:r>
              <a:rPr lang="es-EC" sz="1200" u="sng" dirty="0" err="1">
                <a:solidFill>
                  <a:schemeClr val="bg2"/>
                </a:solidFill>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bitstream</a:t>
            </a:r>
            <a:r>
              <a:rPr lang="es-EC" sz="1200" u="sng" dirty="0">
                <a:solidFill>
                  <a:schemeClr val="bg2"/>
                </a:solidFill>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/48000/4589/1/</a:t>
            </a:r>
            <a:r>
              <a:rPr lang="es-EC" sz="1200" u="sng" dirty="0" err="1">
                <a:solidFill>
                  <a:schemeClr val="bg2"/>
                </a:solidFill>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CD00005-2016-TESIS%20COMPLETA.pdf</a:t>
            </a:r>
            <a:endParaRPr lang="es-EC" sz="1200" dirty="0">
              <a:solidFill>
                <a:schemeClr val="bg2"/>
              </a:solidFill>
              <a:latin typeface="Times New Roman" panose="02020603050405020304" pitchFamily="18" charset="0"/>
              <a:cs typeface="Times New Roman" panose="02020603050405020304" pitchFamily="18" charset="0"/>
            </a:endParaRPr>
          </a:p>
          <a:p>
            <a:pPr marL="0" indent="0">
              <a:spcBef>
                <a:spcPts val="0"/>
              </a:spcBef>
              <a:buNone/>
            </a:pPr>
            <a:r>
              <a:rPr lang="es-EC" sz="1200" u="sng" dirty="0">
                <a:solidFill>
                  <a:schemeClr val="bg2"/>
                </a:solidFill>
                <a:latin typeface="Times New Roman" panose="02020603050405020304" pitchFamily="18" charset="0"/>
                <a:cs typeface="Times New Roman" panose="02020603050405020304" pitchFamily="18" charset="0"/>
                <a:hlinkClick r:id="rId23">
                  <a:extLst>
                    <a:ext uri="{A12FA001-AC4F-418D-AE19-62706E023703}">
                      <ahyp:hlinkClr xmlns:ahyp="http://schemas.microsoft.com/office/drawing/2018/hyperlinkcolor" val="tx"/>
                    </a:ext>
                  </a:extLst>
                </a:hlinkClick>
              </a:rPr>
              <a:t>http://</a:t>
            </a:r>
            <a:r>
              <a:rPr lang="es-EC" sz="1200" u="sng" dirty="0" err="1">
                <a:solidFill>
                  <a:schemeClr val="bg2"/>
                </a:solidFill>
                <a:latin typeface="Times New Roman" panose="02020603050405020304" pitchFamily="18" charset="0"/>
                <a:cs typeface="Times New Roman" panose="02020603050405020304" pitchFamily="18" charset="0"/>
                <a:hlinkClick r:id="rId23">
                  <a:extLst>
                    <a:ext uri="{A12FA001-AC4F-418D-AE19-62706E023703}">
                      <ahyp:hlinkClr xmlns:ahyp="http://schemas.microsoft.com/office/drawing/2018/hyperlinkcolor" val="tx"/>
                    </a:ext>
                  </a:extLst>
                </a:hlinkClick>
              </a:rPr>
              <a:t>www.cervantesvirtual.com</a:t>
            </a:r>
            <a:r>
              <a:rPr lang="es-EC" sz="1200" u="sng" dirty="0">
                <a:solidFill>
                  <a:schemeClr val="bg2"/>
                </a:solidFill>
                <a:latin typeface="Times New Roman" panose="02020603050405020304" pitchFamily="18" charset="0"/>
                <a:cs typeface="Times New Roman" panose="02020603050405020304" pitchFamily="18" charset="0"/>
                <a:hlinkClick r:id="rId23">
                  <a:extLst>
                    <a:ext uri="{A12FA001-AC4F-418D-AE19-62706E023703}">
                      <ahyp:hlinkClr xmlns:ahyp="http://schemas.microsoft.com/office/drawing/2018/hyperlinkcolor" val="tx"/>
                    </a:ext>
                  </a:extLst>
                </a:hlinkClick>
              </a:rPr>
              <a:t>/obra-visor/adquisicin-y-desarrollo-del-lenguaje-en-preescolar-y-ciclo-inicial-0/</a:t>
            </a:r>
            <a:r>
              <a:rPr lang="es-EC" sz="1200" u="sng" dirty="0" err="1">
                <a:solidFill>
                  <a:schemeClr val="bg2"/>
                </a:solidFill>
                <a:latin typeface="Times New Roman" panose="02020603050405020304" pitchFamily="18" charset="0"/>
                <a:cs typeface="Times New Roman" panose="02020603050405020304" pitchFamily="18" charset="0"/>
                <a:hlinkClick r:id="rId23">
                  <a:extLst>
                    <a:ext uri="{A12FA001-AC4F-418D-AE19-62706E023703}">
                      <ahyp:hlinkClr xmlns:ahyp="http://schemas.microsoft.com/office/drawing/2018/hyperlinkcolor" val="tx"/>
                    </a:ext>
                  </a:extLst>
                </a:hlinkClick>
              </a:rPr>
              <a:t>html</a:t>
            </a:r>
            <a:r>
              <a:rPr lang="es-EC" sz="1200" u="sng" dirty="0">
                <a:solidFill>
                  <a:schemeClr val="bg2"/>
                </a:solidFill>
                <a:latin typeface="Times New Roman" panose="02020603050405020304" pitchFamily="18" charset="0"/>
                <a:cs typeface="Times New Roman" panose="02020603050405020304" pitchFamily="18" charset="0"/>
                <a:hlinkClick r:id="rId23">
                  <a:extLst>
                    <a:ext uri="{A12FA001-AC4F-418D-AE19-62706E023703}">
                      <ahyp:hlinkClr xmlns:ahyp="http://schemas.microsoft.com/office/drawing/2018/hyperlinkcolor" val="tx"/>
                    </a:ext>
                  </a:extLst>
                </a:hlinkClick>
              </a:rPr>
              <a:t>/</a:t>
            </a:r>
            <a:r>
              <a:rPr lang="es-EC" sz="1200" u="sng" dirty="0" err="1">
                <a:solidFill>
                  <a:schemeClr val="bg2"/>
                </a:solidFill>
                <a:latin typeface="Times New Roman" panose="02020603050405020304" pitchFamily="18" charset="0"/>
                <a:cs typeface="Times New Roman" panose="02020603050405020304" pitchFamily="18" charset="0"/>
                <a:hlinkClick r:id="rId23">
                  <a:extLst>
                    <a:ext uri="{A12FA001-AC4F-418D-AE19-62706E023703}">
                      <ahyp:hlinkClr xmlns:ahyp="http://schemas.microsoft.com/office/drawing/2018/hyperlinkcolor" val="tx"/>
                    </a:ext>
                  </a:extLst>
                </a:hlinkClick>
              </a:rPr>
              <a:t>ffbcaf2e-82b1-11df-acc7-002185ce6064_1.html</a:t>
            </a:r>
            <a:endParaRPr lang="es-EC" sz="1200" dirty="0">
              <a:solidFill>
                <a:schemeClr val="bg2"/>
              </a:solidFill>
              <a:latin typeface="Times New Roman" panose="02020603050405020304" pitchFamily="18" charset="0"/>
              <a:cs typeface="Times New Roman" panose="02020603050405020304" pitchFamily="18" charset="0"/>
            </a:endParaRPr>
          </a:p>
          <a:p>
            <a:pPr marL="0" indent="0">
              <a:spcBef>
                <a:spcPts val="0"/>
              </a:spcBef>
              <a:buNone/>
            </a:pPr>
            <a:r>
              <a:rPr lang="es-EC" sz="1200" u="sng" dirty="0">
                <a:solidFill>
                  <a:schemeClr val="bg2"/>
                </a:solidFill>
                <a:latin typeface="Times New Roman" panose="02020603050405020304" pitchFamily="18" charset="0"/>
                <a:cs typeface="Times New Roman" panose="02020603050405020304" pitchFamily="18" charset="0"/>
                <a:hlinkClick r:id="rId24">
                  <a:extLst>
                    <a:ext uri="{A12FA001-AC4F-418D-AE19-62706E023703}">
                      <ahyp:hlinkClr xmlns:ahyp="http://schemas.microsoft.com/office/drawing/2018/hyperlinkcolor" val="tx"/>
                    </a:ext>
                  </a:extLst>
                </a:hlinkClick>
              </a:rPr>
              <a:t>https://</a:t>
            </a:r>
            <a:r>
              <a:rPr lang="es-EC" sz="1200" u="sng" dirty="0" err="1">
                <a:solidFill>
                  <a:schemeClr val="bg2"/>
                </a:solidFill>
                <a:latin typeface="Times New Roman" panose="02020603050405020304" pitchFamily="18" charset="0"/>
                <a:cs typeface="Times New Roman" panose="02020603050405020304" pitchFamily="18" charset="0"/>
                <a:hlinkClick r:id="rId24">
                  <a:extLst>
                    <a:ext uri="{A12FA001-AC4F-418D-AE19-62706E023703}">
                      <ahyp:hlinkClr xmlns:ahyp="http://schemas.microsoft.com/office/drawing/2018/hyperlinkcolor" val="tx"/>
                    </a:ext>
                  </a:extLst>
                </a:hlinkClick>
              </a:rPr>
              <a:t>dspace.ups.edu.ec</a:t>
            </a:r>
            <a:r>
              <a:rPr lang="es-EC" sz="1200" u="sng" dirty="0">
                <a:solidFill>
                  <a:schemeClr val="bg2"/>
                </a:solidFill>
                <a:latin typeface="Times New Roman" panose="02020603050405020304" pitchFamily="18" charset="0"/>
                <a:cs typeface="Times New Roman" panose="02020603050405020304" pitchFamily="18" charset="0"/>
                <a:hlinkClick r:id="rId24">
                  <a:extLst>
                    <a:ext uri="{A12FA001-AC4F-418D-AE19-62706E023703}">
                      <ahyp:hlinkClr xmlns:ahyp="http://schemas.microsoft.com/office/drawing/2018/hyperlinkcolor" val="tx"/>
                    </a:ext>
                  </a:extLst>
                </a:hlinkClick>
              </a:rPr>
              <a:t>/</a:t>
            </a:r>
            <a:r>
              <a:rPr lang="es-EC" sz="1200" u="sng" dirty="0" err="1">
                <a:solidFill>
                  <a:schemeClr val="bg2"/>
                </a:solidFill>
                <a:latin typeface="Times New Roman" panose="02020603050405020304" pitchFamily="18" charset="0"/>
                <a:cs typeface="Times New Roman" panose="02020603050405020304" pitchFamily="18" charset="0"/>
                <a:hlinkClick r:id="rId24">
                  <a:extLst>
                    <a:ext uri="{A12FA001-AC4F-418D-AE19-62706E023703}">
                      <ahyp:hlinkClr xmlns:ahyp="http://schemas.microsoft.com/office/drawing/2018/hyperlinkcolor" val="tx"/>
                    </a:ext>
                  </a:extLst>
                </a:hlinkClick>
              </a:rPr>
              <a:t>bitstream</a:t>
            </a:r>
            <a:r>
              <a:rPr lang="es-EC" sz="1200" u="sng" dirty="0">
                <a:solidFill>
                  <a:schemeClr val="bg2"/>
                </a:solidFill>
                <a:latin typeface="Times New Roman" panose="02020603050405020304" pitchFamily="18" charset="0"/>
                <a:cs typeface="Times New Roman" panose="02020603050405020304" pitchFamily="18" charset="0"/>
                <a:hlinkClick r:id="rId24">
                  <a:extLst>
                    <a:ext uri="{A12FA001-AC4F-418D-AE19-62706E023703}">
                      <ahyp:hlinkClr xmlns:ahyp="http://schemas.microsoft.com/office/drawing/2018/hyperlinkcolor" val="tx"/>
                    </a:ext>
                  </a:extLst>
                </a:hlinkClick>
              </a:rPr>
              <a:t>/123456789/14744/1/UPS-</a:t>
            </a:r>
            <a:r>
              <a:rPr lang="es-EC" sz="1200" u="sng" dirty="0" err="1">
                <a:solidFill>
                  <a:schemeClr val="bg2"/>
                </a:solidFill>
                <a:latin typeface="Times New Roman" panose="02020603050405020304" pitchFamily="18" charset="0"/>
                <a:cs typeface="Times New Roman" panose="02020603050405020304" pitchFamily="18" charset="0"/>
                <a:hlinkClick r:id="rId24">
                  <a:extLst>
                    <a:ext uri="{A12FA001-AC4F-418D-AE19-62706E023703}">
                      <ahyp:hlinkClr xmlns:ahyp="http://schemas.microsoft.com/office/drawing/2018/hyperlinkcolor" val="tx"/>
                    </a:ext>
                  </a:extLst>
                </a:hlinkClick>
              </a:rPr>
              <a:t>CT007248.pdf</a:t>
            </a:r>
            <a:endParaRPr lang="es-EC" sz="1200" dirty="0">
              <a:solidFill>
                <a:schemeClr val="bg2"/>
              </a:solidFill>
              <a:latin typeface="Times New Roman" panose="02020603050405020304" pitchFamily="18" charset="0"/>
              <a:cs typeface="Times New Roman" panose="02020603050405020304" pitchFamily="18" charset="0"/>
            </a:endParaRPr>
          </a:p>
          <a:p>
            <a:pPr marL="0" indent="0">
              <a:spcBef>
                <a:spcPts val="0"/>
              </a:spcBef>
              <a:buNone/>
            </a:pPr>
            <a:r>
              <a:rPr lang="es-EC" sz="1200" u="sng" dirty="0">
                <a:solidFill>
                  <a:schemeClr val="bg2"/>
                </a:solidFill>
                <a:latin typeface="Times New Roman" panose="02020603050405020304" pitchFamily="18" charset="0"/>
                <a:cs typeface="Times New Roman" panose="02020603050405020304" pitchFamily="18" charset="0"/>
                <a:hlinkClick r:id="rId25">
                  <a:extLst>
                    <a:ext uri="{A12FA001-AC4F-418D-AE19-62706E023703}">
                      <ahyp:hlinkClr xmlns:ahyp="http://schemas.microsoft.com/office/drawing/2018/hyperlinkcolor" val="tx"/>
                    </a:ext>
                  </a:extLst>
                </a:hlinkClick>
              </a:rPr>
              <a:t>http://200.23.113.51/</a:t>
            </a:r>
            <a:r>
              <a:rPr lang="es-EC" sz="1200" u="sng" dirty="0" err="1">
                <a:solidFill>
                  <a:schemeClr val="bg2"/>
                </a:solidFill>
                <a:latin typeface="Times New Roman" panose="02020603050405020304" pitchFamily="18" charset="0"/>
                <a:cs typeface="Times New Roman" panose="02020603050405020304" pitchFamily="18" charset="0"/>
                <a:hlinkClick r:id="rId25">
                  <a:extLst>
                    <a:ext uri="{A12FA001-AC4F-418D-AE19-62706E023703}">
                      <ahyp:hlinkClr xmlns:ahyp="http://schemas.microsoft.com/office/drawing/2018/hyperlinkcolor" val="tx"/>
                    </a:ext>
                  </a:extLst>
                </a:hlinkClick>
              </a:rPr>
              <a:t>pdf</a:t>
            </a:r>
            <a:r>
              <a:rPr lang="es-EC" sz="1200" u="sng" dirty="0">
                <a:solidFill>
                  <a:schemeClr val="bg2"/>
                </a:solidFill>
                <a:latin typeface="Times New Roman" panose="02020603050405020304" pitchFamily="18" charset="0"/>
                <a:cs typeface="Times New Roman" panose="02020603050405020304" pitchFamily="18" charset="0"/>
                <a:hlinkClick r:id="rId25">
                  <a:extLst>
                    <a:ext uri="{A12FA001-AC4F-418D-AE19-62706E023703}">
                      <ahyp:hlinkClr xmlns:ahyp="http://schemas.microsoft.com/office/drawing/2018/hyperlinkcolor" val="tx"/>
                    </a:ext>
                  </a:extLst>
                </a:hlinkClick>
              </a:rPr>
              <a:t>/</a:t>
            </a:r>
            <a:r>
              <a:rPr lang="es-EC" sz="1200" u="sng" dirty="0" err="1">
                <a:solidFill>
                  <a:schemeClr val="bg2"/>
                </a:solidFill>
                <a:latin typeface="Times New Roman" panose="02020603050405020304" pitchFamily="18" charset="0"/>
                <a:cs typeface="Times New Roman" panose="02020603050405020304" pitchFamily="18" charset="0"/>
                <a:hlinkClick r:id="rId25">
                  <a:extLst>
                    <a:ext uri="{A12FA001-AC4F-418D-AE19-62706E023703}">
                      <ahyp:hlinkClr xmlns:ahyp="http://schemas.microsoft.com/office/drawing/2018/hyperlinkcolor" val="tx"/>
                    </a:ext>
                  </a:extLst>
                </a:hlinkClick>
              </a:rPr>
              <a:t>28242.pdf</a:t>
            </a:r>
            <a:endParaRPr lang="es-EC" sz="1200" dirty="0">
              <a:solidFill>
                <a:schemeClr val="bg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19925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Personalizado 3">
      <a:dk1>
        <a:sysClr val="windowText" lastClr="000000"/>
      </a:dk1>
      <a:lt1>
        <a:sysClr val="window" lastClr="FFFFFF"/>
      </a:lt1>
      <a:dk2>
        <a:srgbClr val="134770"/>
      </a:dk2>
      <a:lt2>
        <a:srgbClr val="3C96DE"/>
      </a:lt2>
      <a:accent1>
        <a:srgbClr val="9ACD4C"/>
      </a:accent1>
      <a:accent2>
        <a:srgbClr val="FAA93A"/>
      </a:accent2>
      <a:accent3>
        <a:srgbClr val="D35940"/>
      </a:accent3>
      <a:accent4>
        <a:srgbClr val="B258D3"/>
      </a:accent4>
      <a:accent5>
        <a:srgbClr val="63A0CC"/>
      </a:accent5>
      <a:accent6>
        <a:srgbClr val="134770"/>
      </a:accent6>
      <a:hlink>
        <a:srgbClr val="B8FA56"/>
      </a:hlink>
      <a:folHlink>
        <a:srgbClr val="7AF8CC"/>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TM04033919[[fn=Circuito]]</Template>
  <TotalTime>623</TotalTime>
  <Words>818</Words>
  <Application>Microsoft Office PowerPoint</Application>
  <PresentationFormat>Papel A3 (297 x 420 mm)</PresentationFormat>
  <Paragraphs>40</Paragraphs>
  <Slides>1</Slides>
  <Notes>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vt:i4>
      </vt:variant>
    </vt:vector>
  </HeadingPairs>
  <TitlesOfParts>
    <vt:vector size="10" baseType="lpstr">
      <vt:lpstr>Arial</vt:lpstr>
      <vt:lpstr>Bahnschrift SemiLight Condensed</vt:lpstr>
      <vt:lpstr>Baskerville Old Face</vt:lpstr>
      <vt:lpstr>Circuitboard</vt:lpstr>
      <vt:lpstr>Gill Sans Ultra Bold</vt:lpstr>
      <vt:lpstr>Times New Roman</vt:lpstr>
      <vt:lpstr>Tw Cen MT</vt:lpstr>
      <vt:lpstr>Wingdings</vt:lpstr>
      <vt:lpstr>Circuito</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LADY SIGUENCIA</dc:creator>
  <cp:lastModifiedBy>Ariel Bonilla</cp:lastModifiedBy>
  <cp:revision>58</cp:revision>
  <dcterms:created xsi:type="dcterms:W3CDTF">2020-02-10T04:04:55Z</dcterms:created>
  <dcterms:modified xsi:type="dcterms:W3CDTF">2020-09-23T16:17:30Z</dcterms:modified>
</cp:coreProperties>
</file>

<file path=docProps/thumbnail.jpeg>
</file>